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Lst>
  <p:notesMasterIdLst>
    <p:notesMasterId r:id="rId22"/>
  </p:notesMasterIdLst>
  <p:handoutMasterIdLst>
    <p:handoutMasterId r:id="rId23"/>
  </p:handoutMasterIdLst>
  <p:sldIdLst>
    <p:sldId id="721" r:id="rId7"/>
    <p:sldId id="710" r:id="rId8"/>
    <p:sldId id="723" r:id="rId9"/>
    <p:sldId id="725" r:id="rId10"/>
    <p:sldId id="726" r:id="rId11"/>
    <p:sldId id="727" r:id="rId12"/>
    <p:sldId id="728" r:id="rId13"/>
    <p:sldId id="729" r:id="rId14"/>
    <p:sldId id="730" r:id="rId15"/>
    <p:sldId id="733" r:id="rId16"/>
    <p:sldId id="734" r:id="rId17"/>
    <p:sldId id="732" r:id="rId18"/>
    <p:sldId id="735" r:id="rId19"/>
    <p:sldId id="531" r:id="rId20"/>
    <p:sldId id="711" r:id="rId21"/>
  </p:sldIdLst>
  <p:sldSz cx="9144000" cy="5143500" type="screen16x9"/>
  <p:notesSz cx="6858000" cy="9945688"/>
  <p:photoAlbum/>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sparek, Julia" initials="KJ" lastIdx="1" clrIdx="0"/>
  <p:cmAuthor id="1" name="Jörg"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CFF"/>
    <a:srgbClr val="96BE0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961" autoAdjust="0"/>
  </p:normalViewPr>
  <p:slideViewPr>
    <p:cSldViewPr showGuides="1">
      <p:cViewPr varScale="1">
        <p:scale>
          <a:sx n="90" d="100"/>
          <a:sy n="90" d="100"/>
        </p:scale>
        <p:origin x="798" y="90"/>
      </p:cViewPr>
      <p:guideLst/>
    </p:cSldViewPr>
  </p:slideViewPr>
  <p:outlineViewPr>
    <p:cViewPr>
      <p:scale>
        <a:sx n="33" d="100"/>
        <a:sy n="33" d="100"/>
      </p:scale>
      <p:origin x="0" y="-27474"/>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79" d="100"/>
          <a:sy n="79" d="100"/>
        </p:scale>
        <p:origin x="-3918" y="-78"/>
      </p:cViewPr>
      <p:guideLst>
        <p:guide orient="horz" pos="2880"/>
        <p:guide pos="2160"/>
        <p:guide orient="horz" pos="31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6753800C-0BFF-4F1C-A5B4-787F2440641B}" type="datetimeFigureOut">
              <a:rPr lang="en-GB" smtClean="0"/>
              <a:pPr/>
              <a:t>02/02/2018</a:t>
            </a:fld>
            <a:endParaRPr lang="en-GB"/>
          </a:p>
        </p:txBody>
      </p:sp>
      <p:sp>
        <p:nvSpPr>
          <p:cNvPr id="4" name="Fußzeilenplatzhalt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F942B93A-DF90-475B-8C91-FE6C6CF344D5}" type="slidenum">
              <a:rPr lang="en-GB" smtClean="0"/>
              <a:pPr/>
              <a:t>‹nº›</a:t>
            </a:fld>
            <a:endParaRPr lang="en-GB"/>
          </a:p>
        </p:txBody>
      </p:sp>
    </p:spTree>
    <p:extLst>
      <p:ext uri="{BB962C8B-B14F-4D97-AF65-F5344CB8AC3E}">
        <p14:creationId xmlns:p14="http://schemas.microsoft.com/office/powerpoint/2010/main" val="3075021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875FA722-80AE-4574-9E05-9AAC9EA460C2}" type="datetimeFigureOut">
              <a:rPr lang="en-GB" smtClean="0"/>
              <a:pPr/>
              <a:t>02/02/2018</a:t>
            </a:fld>
            <a:endParaRPr lang="en-GB"/>
          </a:p>
        </p:txBody>
      </p:sp>
      <p:sp>
        <p:nvSpPr>
          <p:cNvPr id="4" name="Folienbildplatzhalt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0CB50AB5-51C5-4B13-9657-D8D87AA60639}" type="slidenum">
              <a:rPr lang="en-GB" smtClean="0"/>
              <a:pPr/>
              <a:t>‹nº›</a:t>
            </a:fld>
            <a:endParaRPr lang="en-GB"/>
          </a:p>
        </p:txBody>
      </p:sp>
    </p:spTree>
    <p:extLst>
      <p:ext uri="{BB962C8B-B14F-4D97-AF65-F5344CB8AC3E}">
        <p14:creationId xmlns:p14="http://schemas.microsoft.com/office/powerpoint/2010/main" val="21083294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buClr>
        <a:schemeClr val="accent1"/>
      </a:buClr>
      <a:buFont typeface="Arial" pitchFamily="34" charset="0"/>
      <a:buChar char="&gt;"/>
      <a:defRPr sz="1400" kern="1200">
        <a:solidFill>
          <a:schemeClr val="tx1"/>
        </a:solidFill>
        <a:latin typeface="+mn-lt"/>
        <a:ea typeface="+mn-ea"/>
        <a:cs typeface="+mn-cs"/>
      </a:defRPr>
    </a:lvl1pPr>
    <a:lvl2pPr marL="628650" indent="-171450" algn="l" defTabSz="914400" rtl="0" eaLnBrk="1" latinLnBrk="0" hangingPunct="1">
      <a:buClr>
        <a:schemeClr val="accent1"/>
      </a:buClr>
      <a:buFont typeface="Arial" pitchFamily="34" charset="0"/>
      <a:buChar char="&gt;"/>
      <a:defRPr sz="1400" kern="1200">
        <a:solidFill>
          <a:schemeClr val="tx1"/>
        </a:solidFill>
        <a:latin typeface="+mn-lt"/>
        <a:ea typeface="+mn-ea"/>
        <a:cs typeface="+mn-cs"/>
      </a:defRPr>
    </a:lvl2pPr>
    <a:lvl3pPr marL="1085850" indent="-171450" algn="l" defTabSz="914400" rtl="0" eaLnBrk="1" latinLnBrk="0" hangingPunct="1">
      <a:buClr>
        <a:schemeClr val="accent1"/>
      </a:buClr>
      <a:buFont typeface="Arial" pitchFamily="34" charset="0"/>
      <a:buChar char="&gt;"/>
      <a:defRPr sz="1400" kern="1200">
        <a:solidFill>
          <a:schemeClr val="tx1"/>
        </a:solidFill>
        <a:latin typeface="+mn-lt"/>
        <a:ea typeface="+mn-ea"/>
        <a:cs typeface="+mn-cs"/>
      </a:defRPr>
    </a:lvl3pPr>
    <a:lvl4pPr marL="1543050" indent="-171450" algn="l" defTabSz="914400" rtl="0" eaLnBrk="1" latinLnBrk="0" hangingPunct="1">
      <a:buClr>
        <a:schemeClr val="accent1"/>
      </a:buClr>
      <a:buFont typeface="Arial" pitchFamily="34" charset="0"/>
      <a:buChar char="&gt;"/>
      <a:defRPr sz="1400" kern="1200">
        <a:solidFill>
          <a:schemeClr val="tx1"/>
        </a:solidFill>
        <a:latin typeface="+mn-lt"/>
        <a:ea typeface="+mn-ea"/>
        <a:cs typeface="+mn-cs"/>
      </a:defRPr>
    </a:lvl4pPr>
    <a:lvl5pPr marL="2000250" indent="-171450" algn="l" defTabSz="914400" rtl="0" eaLnBrk="1" latinLnBrk="0" hangingPunct="1">
      <a:buClr>
        <a:schemeClr val="accent1"/>
      </a:buClr>
      <a:buFont typeface="Arial" pitchFamily="34" charset="0"/>
      <a:buChar char="&gt;"/>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68314" y="1201741"/>
            <a:ext cx="6587963" cy="452205"/>
          </a:xfrm>
        </p:spPr>
        <p:txBody>
          <a:bodyPr/>
          <a:lstStyle/>
          <a:p>
            <a:r>
              <a:rPr lang="en-GB" noProof="0"/>
              <a:t>Mastertitelformat bearbeiten</a:t>
            </a:r>
          </a:p>
        </p:txBody>
      </p:sp>
      <p:sp>
        <p:nvSpPr>
          <p:cNvPr id="3" name="Inhaltsplatzhalter 2"/>
          <p:cNvSpPr>
            <a:spLocks noGrp="1"/>
          </p:cNvSpPr>
          <p:nvPr>
            <p:ph idx="1" hasCustomPrompt="1"/>
          </p:nvPr>
        </p:nvSpPr>
        <p:spPr bwMode="gray">
          <a:xfrm>
            <a:off x="468314" y="1653648"/>
            <a:ext cx="6587963" cy="918102"/>
          </a:xfrm>
        </p:spPr>
        <p:txBody>
          <a:bodyPr/>
          <a:lstStyle>
            <a:lvl1pPr marL="0" indent="0">
              <a:spcAft>
                <a:spcPts val="0"/>
              </a:spcAft>
              <a:buNone/>
              <a:tabLst>
                <a:tab pos="4924425" algn="r"/>
              </a:tabLst>
              <a:defRPr/>
            </a:lvl1pPr>
            <a:lvl2pPr marL="133350" indent="-133350">
              <a:spcAft>
                <a:spcPts val="0"/>
              </a:spcAft>
              <a:tabLst>
                <a:tab pos="4924425" algn="r"/>
              </a:tabLst>
              <a:defRPr/>
            </a:lvl2pPr>
            <a:lvl3pPr marL="273844" indent="-133350">
              <a:spcAft>
                <a:spcPts val="0"/>
              </a:spcAft>
              <a:tabLst>
                <a:tab pos="4924425" algn="r"/>
              </a:tabLst>
              <a:defRPr/>
            </a:lvl3pPr>
            <a:lvl4pPr marL="409575" indent="-142875">
              <a:tabLst>
                <a:tab pos="4924425" algn="r"/>
              </a:tabLst>
              <a:defRPr/>
            </a:lvl4pPr>
            <a:lvl5pPr marL="535781" indent="-133350">
              <a:tabLst>
                <a:tab pos="4924425" algn="r"/>
              </a:tabLst>
              <a:defRPr/>
            </a:lvl5pPr>
          </a:lstStyle>
          <a:p>
            <a:pPr lvl="0"/>
            <a:r>
              <a:rPr lang="en-GB" noProof="0"/>
              <a:t>Mastertextformat bearbeiten</a:t>
            </a:r>
          </a:p>
        </p:txBody>
      </p:sp>
      <p:sp>
        <p:nvSpPr>
          <p:cNvPr id="12" name="Bildplatzhalter 7"/>
          <p:cNvSpPr>
            <a:spLocks noGrp="1"/>
          </p:cNvSpPr>
          <p:nvPr>
            <p:ph type="pic" sz="quarter" idx="14" hasCustomPrompt="1"/>
          </p:nvPr>
        </p:nvSpPr>
        <p:spPr bwMode="gray">
          <a:xfrm>
            <a:off x="468312" y="2625328"/>
            <a:ext cx="8675688" cy="2034654"/>
          </a:xfrm>
          <a:solidFill>
            <a:schemeClr val="bg2">
              <a:lumMod val="90000"/>
            </a:schemeClr>
          </a:solidFill>
        </p:spPr>
        <p:txBody>
          <a:bodyPr anchor="ctr" anchorCtr="0"/>
          <a:lstStyle>
            <a:lvl1pPr marL="0" indent="0" algn="ctr">
              <a:buNone/>
              <a:defRPr>
                <a:solidFill>
                  <a:schemeClr val="bg1"/>
                </a:solidFill>
              </a:defRPr>
            </a:lvl1pPr>
          </a:lstStyle>
          <a:p>
            <a:r>
              <a:rPr lang="en-GB" noProof="0"/>
              <a:t>Bild auf Platzhalter ziehen oder durch Klicken auf Symbol hinzufügen</a:t>
            </a:r>
          </a:p>
        </p:txBody>
      </p:sp>
      <p:sp>
        <p:nvSpPr>
          <p:cNvPr id="4" name="Datumsplatzhalter 3"/>
          <p:cNvSpPr>
            <a:spLocks noGrp="1"/>
          </p:cNvSpPr>
          <p:nvPr>
            <p:ph type="dt" sz="half" idx="15"/>
          </p:nvPr>
        </p:nvSpPr>
        <p:spPr/>
        <p:txBody>
          <a:bodyPr/>
          <a:lstStyle/>
          <a:p>
            <a:fld id="{8C866254-158D-48A9-AB57-A308ACAD82C6}" type="datetime1">
              <a:rPr lang="pt-BR" smtClean="0"/>
              <a:t>02/02/2018</a:t>
            </a:fld>
            <a:endParaRPr lang="de-DE" dirty="0"/>
          </a:p>
        </p:txBody>
      </p:sp>
      <p:sp>
        <p:nvSpPr>
          <p:cNvPr id="5" name="Fußzeilenplatzhalter 4"/>
          <p:cNvSpPr>
            <a:spLocks noGrp="1"/>
          </p:cNvSpPr>
          <p:nvPr>
            <p:ph type="ftr" sz="quarter" idx="16"/>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85649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age without image yellow 2">
    <p:spTree>
      <p:nvGrpSpPr>
        <p:cNvPr id="1" name=""/>
        <p:cNvGrpSpPr/>
        <p:nvPr/>
      </p:nvGrpSpPr>
      <p:grpSpPr>
        <a:xfrm>
          <a:off x="0" y="0"/>
          <a:ext cx="0" cy="0"/>
          <a:chOff x="0" y="0"/>
          <a:chExt cx="0" cy="0"/>
        </a:xfrm>
      </p:grpSpPr>
      <p:sp>
        <p:nvSpPr>
          <p:cNvPr id="8" name="Rechteck 7"/>
          <p:cNvSpPr/>
          <p:nvPr userDrawn="1"/>
        </p:nvSpPr>
        <p:spPr bwMode="gray">
          <a:xfrm>
            <a:off x="468313" y="1995687"/>
            <a:ext cx="8675686" cy="2663626"/>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15" name="Titel 1"/>
          <p:cNvSpPr>
            <a:spLocks noGrp="1"/>
          </p:cNvSpPr>
          <p:nvPr>
            <p:ph type="title" hasCustomPrompt="1"/>
          </p:nvPr>
        </p:nvSpPr>
        <p:spPr bwMode="gray">
          <a:xfrm>
            <a:off x="468312" y="2715766"/>
            <a:ext cx="7776095" cy="1944216"/>
          </a:xfrm>
          <a:solidFill>
            <a:schemeClr val="tx2"/>
          </a:solidFill>
        </p:spPr>
        <p:txBody>
          <a:bodyPr lIns="180000" tIns="180000" rIns="180000"/>
          <a:lstStyle>
            <a:lvl1pPr>
              <a:defRPr>
                <a:solidFill>
                  <a:schemeClr val="bg1"/>
                </a:solidFill>
              </a:defRPr>
            </a:lvl1pPr>
          </a:lstStyle>
          <a:p>
            <a:r>
              <a:rPr lang="en-GB" noProof="0"/>
              <a:t>Click to edit Master title style</a:t>
            </a:r>
          </a:p>
        </p:txBody>
      </p:sp>
      <p:sp>
        <p:nvSpPr>
          <p:cNvPr id="17" name="Inhaltsplatzhalter 2"/>
          <p:cNvSpPr>
            <a:spLocks noGrp="1"/>
          </p:cNvSpPr>
          <p:nvPr>
            <p:ph idx="1" hasCustomPrompt="1"/>
          </p:nvPr>
        </p:nvSpPr>
        <p:spPr bwMode="gray">
          <a:xfrm>
            <a:off x="647700" y="3399842"/>
            <a:ext cx="7596707" cy="1260140"/>
          </a:xfrm>
        </p:spPr>
        <p:txBody>
          <a:bodyPr/>
          <a:lstStyle>
            <a:lvl1pPr marL="200025" indent="-200025">
              <a:spcAft>
                <a:spcPts val="0"/>
              </a:spcAft>
              <a:buFont typeface="Arial" panose="020B0604020202020204" pitchFamily="34" charset="0"/>
              <a:buChar char="&gt;"/>
              <a:tabLst>
                <a:tab pos="4924425" algn="r"/>
              </a:tabLst>
              <a:defRPr>
                <a:solidFill>
                  <a:schemeClr val="bg1"/>
                </a:solidFill>
              </a:defRPr>
            </a:lvl1pPr>
            <a:lvl2pPr marL="335756" indent="-135731">
              <a:spcAft>
                <a:spcPts val="0"/>
              </a:spcAft>
              <a:tabLst>
                <a:tab pos="4924425" algn="r"/>
              </a:tabLst>
              <a:defRPr/>
            </a:lvl2pPr>
            <a:lvl3pPr marL="471488" indent="-135731">
              <a:spcAft>
                <a:spcPts val="0"/>
              </a:spcAft>
              <a:tabLst>
                <a:tab pos="4924425" algn="r"/>
              </a:tabLst>
              <a:defRPr/>
            </a:lvl3pPr>
            <a:lvl4pPr marL="471488" indent="0">
              <a:spcAft>
                <a:spcPts val="450"/>
              </a:spcAft>
              <a:buNone/>
              <a:tabLst>
                <a:tab pos="4924425" algn="r"/>
              </a:tabLst>
              <a:defRPr/>
            </a:lvl4pPr>
            <a:lvl5pPr marL="535781" indent="-133350">
              <a:tabLst>
                <a:tab pos="4924425" algn="r"/>
              </a:tabLst>
              <a:defRPr/>
            </a:lvl5pPr>
          </a:lstStyle>
          <a:p>
            <a:pPr lvl="0"/>
            <a:r>
              <a:rPr lang="en-GB" noProof="0"/>
              <a:t>Click to edit Master text styles</a:t>
            </a:r>
          </a:p>
        </p:txBody>
      </p:sp>
      <p:sp>
        <p:nvSpPr>
          <p:cNvPr id="9" name="Rechteck 8"/>
          <p:cNvSpPr/>
          <p:nvPr userDrawn="1"/>
        </p:nvSpPr>
        <p:spPr bwMode="gray">
          <a:xfrm>
            <a:off x="0" y="2715766"/>
            <a:ext cx="431800" cy="194421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2" name="Datumsplatzhalter 1"/>
          <p:cNvSpPr>
            <a:spLocks noGrp="1"/>
          </p:cNvSpPr>
          <p:nvPr>
            <p:ph type="dt" sz="half" idx="10"/>
          </p:nvPr>
        </p:nvSpPr>
        <p:spPr/>
        <p:txBody>
          <a:bodyPr/>
          <a:lstStyle/>
          <a:p>
            <a:fld id="{0FA5A5BD-B5EB-4200-8F83-A08929791EF7}" type="datetime1">
              <a:rPr lang="pt-BR" smtClean="0"/>
              <a:t>02/02/2018</a:t>
            </a:fld>
            <a:endParaRPr lang="de-DE" dirty="0"/>
          </a:p>
        </p:txBody>
      </p:sp>
      <p:sp>
        <p:nvSpPr>
          <p:cNvPr id="3" name="Fußzeilenplatzhalter 2"/>
          <p:cNvSpPr>
            <a:spLocks noGrp="1"/>
          </p:cNvSpPr>
          <p:nvPr>
            <p:ph type="ftr" sz="quarter" idx="11"/>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251269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hort Headin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67544" y="303213"/>
            <a:ext cx="8244656" cy="540000"/>
          </a:xfrm>
        </p:spPr>
        <p:txBody>
          <a:bodyPr/>
          <a:lstStyle/>
          <a:p>
            <a:r>
              <a:rPr lang="en-GB" noProof="0"/>
              <a:t>Mastertitelformat bearbeiten</a:t>
            </a:r>
          </a:p>
        </p:txBody>
      </p:sp>
      <p:sp>
        <p:nvSpPr>
          <p:cNvPr id="3" name="Inhaltsplatzhalter 2"/>
          <p:cNvSpPr>
            <a:spLocks noGrp="1"/>
          </p:cNvSpPr>
          <p:nvPr>
            <p:ph idx="1" hasCustomPrompt="1"/>
          </p:nvPr>
        </p:nvSpPr>
        <p:spPr bwMode="gray">
          <a:xfrm>
            <a:off x="468312" y="1058863"/>
            <a:ext cx="8243888" cy="3349625"/>
          </a:xfrm>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Datumsplatzhalter 3"/>
          <p:cNvSpPr>
            <a:spLocks noGrp="1"/>
          </p:cNvSpPr>
          <p:nvPr>
            <p:ph type="dt" sz="half" idx="10"/>
          </p:nvPr>
        </p:nvSpPr>
        <p:spPr/>
        <p:txBody>
          <a:bodyPr/>
          <a:lstStyle/>
          <a:p>
            <a:fld id="{DD0B5EA9-0115-421B-8994-DCAC724F76EB}" type="datetime1">
              <a:rPr lang="pt-BR" smtClean="0"/>
              <a:t>02/02/2018</a:t>
            </a:fld>
            <a:endParaRPr lang="de-DE" dirty="0"/>
          </a:p>
        </p:txBody>
      </p:sp>
      <p:sp>
        <p:nvSpPr>
          <p:cNvPr id="5" name="Fußzeilenplatzhalter 4"/>
          <p:cNvSpPr>
            <a:spLocks noGrp="1"/>
          </p:cNvSpPr>
          <p:nvPr>
            <p:ph type="ftr" sz="quarter" idx="11"/>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353023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4 Pics (short Headin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68312" y="303214"/>
            <a:ext cx="8243888" cy="540000"/>
          </a:xfrm>
        </p:spPr>
        <p:txBody>
          <a:bodyPr/>
          <a:lstStyle/>
          <a:p>
            <a:r>
              <a:rPr lang="en-GB" noProof="0"/>
              <a:t>Mastertitelformat bearbeiten</a:t>
            </a:r>
          </a:p>
        </p:txBody>
      </p:sp>
      <p:sp>
        <p:nvSpPr>
          <p:cNvPr id="3" name="Inhaltsplatzhalter 2"/>
          <p:cNvSpPr>
            <a:spLocks noGrp="1"/>
          </p:cNvSpPr>
          <p:nvPr>
            <p:ph idx="1" hasCustomPrompt="1"/>
          </p:nvPr>
        </p:nvSpPr>
        <p:spPr bwMode="gray"/>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8" name="Bildplatzhalter 7"/>
          <p:cNvSpPr>
            <a:spLocks noGrp="1"/>
          </p:cNvSpPr>
          <p:nvPr>
            <p:ph type="pic" sz="quarter" idx="14" hasCustomPrompt="1"/>
          </p:nvPr>
        </p:nvSpPr>
        <p:spPr bwMode="gray">
          <a:xfrm>
            <a:off x="468313" y="3075806"/>
            <a:ext cx="2167200" cy="1322784"/>
          </a:xfrm>
          <a:solidFill>
            <a:schemeClr val="bg2">
              <a:lumMod val="90000"/>
            </a:schemeClr>
          </a:solidFill>
        </p:spPr>
        <p:txBody>
          <a:bodyPr anchor="ctr" anchorCtr="0"/>
          <a:lstStyle>
            <a:lvl1pPr marL="0" indent="0" algn="ctr">
              <a:buNone/>
              <a:defRPr sz="900">
                <a:solidFill>
                  <a:schemeClr val="bg1"/>
                </a:solidFill>
              </a:defRPr>
            </a:lvl1pPr>
          </a:lstStyle>
          <a:p>
            <a:r>
              <a:rPr lang="en-GB" noProof="0" dirty="0" err="1"/>
              <a:t>Bild</a:t>
            </a:r>
            <a:r>
              <a:rPr lang="en-GB" noProof="0" dirty="0"/>
              <a:t> auf </a:t>
            </a:r>
            <a:r>
              <a:rPr lang="en-GB" noProof="0" dirty="0" err="1"/>
              <a:t>Platzhalter</a:t>
            </a:r>
            <a:r>
              <a:rPr lang="en-GB" noProof="0" dirty="0"/>
              <a:t> </a:t>
            </a:r>
            <a:r>
              <a:rPr lang="en-GB" noProof="0" dirty="0" err="1"/>
              <a:t>ziehen</a:t>
            </a:r>
            <a:r>
              <a:rPr lang="en-GB" noProof="0" dirty="0"/>
              <a:t> </a:t>
            </a:r>
            <a:r>
              <a:rPr lang="en-GB" noProof="0" dirty="0" err="1"/>
              <a:t>oder</a:t>
            </a:r>
            <a:r>
              <a:rPr lang="en-GB" noProof="0" dirty="0"/>
              <a:t>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11" name="Bildplatzhalter 7"/>
          <p:cNvSpPr>
            <a:spLocks noGrp="1"/>
          </p:cNvSpPr>
          <p:nvPr>
            <p:ph type="pic" sz="quarter" idx="15" hasCustomPrompt="1"/>
          </p:nvPr>
        </p:nvSpPr>
        <p:spPr bwMode="gray">
          <a:xfrm>
            <a:off x="2637309" y="3075806"/>
            <a:ext cx="2167200" cy="1322784"/>
          </a:xfrm>
          <a:solidFill>
            <a:schemeClr val="bg2">
              <a:lumMod val="90000"/>
            </a:schemeClr>
          </a:solidFill>
        </p:spPr>
        <p:txBody>
          <a:bodyPr anchor="ctr" anchorCtr="0"/>
          <a:lstStyle>
            <a:lvl1pPr marL="0" indent="0" algn="ctr">
              <a:buNone/>
              <a:defRPr sz="900">
                <a:solidFill>
                  <a:schemeClr val="bg1"/>
                </a:solidFill>
              </a:defRPr>
            </a:lvl1pPr>
          </a:lstStyle>
          <a:p>
            <a:r>
              <a:rPr lang="en-GB" noProof="0"/>
              <a:t>Bild auf Platzhalter ziehen oder durch Klicken auf Symbol hinzufügen</a:t>
            </a:r>
          </a:p>
        </p:txBody>
      </p:sp>
      <p:sp>
        <p:nvSpPr>
          <p:cNvPr id="12" name="Bildplatzhalter 7"/>
          <p:cNvSpPr>
            <a:spLocks noGrp="1"/>
          </p:cNvSpPr>
          <p:nvPr>
            <p:ph type="pic" sz="quarter" idx="16" hasCustomPrompt="1"/>
          </p:nvPr>
        </p:nvSpPr>
        <p:spPr bwMode="gray">
          <a:xfrm>
            <a:off x="4807074" y="3075806"/>
            <a:ext cx="2167200" cy="1322784"/>
          </a:xfrm>
          <a:solidFill>
            <a:schemeClr val="bg2">
              <a:lumMod val="90000"/>
            </a:schemeClr>
          </a:solidFill>
        </p:spPr>
        <p:txBody>
          <a:bodyPr anchor="ctr" anchorCtr="0"/>
          <a:lstStyle>
            <a:lvl1pPr marL="0" indent="0" algn="ctr">
              <a:buNone/>
              <a:defRPr sz="900">
                <a:solidFill>
                  <a:schemeClr val="bg1"/>
                </a:solidFill>
              </a:defRPr>
            </a:lvl1pPr>
          </a:lstStyle>
          <a:p>
            <a:r>
              <a:rPr lang="en-GB" noProof="0" dirty="0" err="1"/>
              <a:t>Bild</a:t>
            </a:r>
            <a:r>
              <a:rPr lang="en-GB" noProof="0" dirty="0"/>
              <a:t> auf </a:t>
            </a:r>
            <a:r>
              <a:rPr lang="en-GB" noProof="0" dirty="0" err="1"/>
              <a:t>Platzhalter</a:t>
            </a:r>
            <a:r>
              <a:rPr lang="en-GB" noProof="0" dirty="0"/>
              <a:t> </a:t>
            </a:r>
            <a:r>
              <a:rPr lang="en-GB" noProof="0" dirty="0" err="1"/>
              <a:t>ziehen</a:t>
            </a:r>
            <a:r>
              <a:rPr lang="en-GB" noProof="0" dirty="0"/>
              <a:t> </a:t>
            </a:r>
            <a:r>
              <a:rPr lang="en-GB" noProof="0" dirty="0" err="1"/>
              <a:t>oder</a:t>
            </a:r>
            <a:r>
              <a:rPr lang="en-GB" noProof="0" dirty="0"/>
              <a:t>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4" name="Datumsplatzhalter 3"/>
          <p:cNvSpPr>
            <a:spLocks noGrp="1"/>
          </p:cNvSpPr>
          <p:nvPr>
            <p:ph type="dt" sz="half" idx="17"/>
          </p:nvPr>
        </p:nvSpPr>
        <p:spPr/>
        <p:txBody>
          <a:bodyPr/>
          <a:lstStyle/>
          <a:p>
            <a:fld id="{C1F30A4C-75BB-42E7-A575-15769C13D1A1}" type="datetime1">
              <a:rPr lang="pt-BR" smtClean="0"/>
              <a:t>02/02/2018</a:t>
            </a:fld>
            <a:endParaRPr lang="de-DE" dirty="0"/>
          </a:p>
        </p:txBody>
      </p:sp>
      <p:sp>
        <p:nvSpPr>
          <p:cNvPr id="5" name="Fußzeilenplatzhalter 4"/>
          <p:cNvSpPr>
            <a:spLocks noGrp="1"/>
          </p:cNvSpPr>
          <p:nvPr>
            <p:ph type="ftr" sz="quarter" idx="18"/>
          </p:nvPr>
        </p:nvSpPr>
        <p:spPr/>
        <p:txBody>
          <a:bodyPr/>
          <a:lstStyle/>
          <a:p>
            <a:r>
              <a:rPr lang="en-US"/>
              <a:t>Title (select "Insert &gt; Header &amp; Footer")</a:t>
            </a:r>
            <a:endParaRPr lang="de-DE" dirty="0"/>
          </a:p>
        </p:txBody>
      </p:sp>
      <p:sp>
        <p:nvSpPr>
          <p:cNvPr id="9" name="Bildplatzhalter 7"/>
          <p:cNvSpPr>
            <a:spLocks noGrp="1"/>
          </p:cNvSpPr>
          <p:nvPr>
            <p:ph type="pic" sz="quarter" idx="19" hasCustomPrompt="1"/>
          </p:nvPr>
        </p:nvSpPr>
        <p:spPr bwMode="gray">
          <a:xfrm>
            <a:off x="6976370" y="3075806"/>
            <a:ext cx="2167200" cy="1322784"/>
          </a:xfrm>
          <a:solidFill>
            <a:schemeClr val="bg2">
              <a:lumMod val="90000"/>
            </a:schemeClr>
          </a:solidFill>
        </p:spPr>
        <p:txBody>
          <a:bodyPr anchor="ctr" anchorCtr="0"/>
          <a:lstStyle>
            <a:lvl1pPr marL="0" indent="0" algn="ctr">
              <a:buNone/>
              <a:defRPr sz="900">
                <a:solidFill>
                  <a:schemeClr val="bg1"/>
                </a:solidFill>
              </a:defRPr>
            </a:lvl1pPr>
          </a:lstStyle>
          <a:p>
            <a:r>
              <a:rPr lang="en-GB" noProof="0" dirty="0" err="1"/>
              <a:t>Bild</a:t>
            </a:r>
            <a:r>
              <a:rPr lang="en-GB" noProof="0" dirty="0"/>
              <a:t> auf </a:t>
            </a:r>
            <a:r>
              <a:rPr lang="en-GB" noProof="0" dirty="0" err="1"/>
              <a:t>Platzhalter</a:t>
            </a:r>
            <a:r>
              <a:rPr lang="en-GB" noProof="0" dirty="0"/>
              <a:t> </a:t>
            </a:r>
            <a:r>
              <a:rPr lang="en-GB" noProof="0" dirty="0" err="1"/>
              <a:t>ziehen</a:t>
            </a:r>
            <a:r>
              <a:rPr lang="en-GB" noProof="0" dirty="0"/>
              <a:t> </a:t>
            </a:r>
            <a:r>
              <a:rPr lang="en-GB" noProof="0" dirty="0" err="1"/>
              <a:t>oder</a:t>
            </a:r>
            <a:r>
              <a:rPr lang="en-GB" noProof="0" dirty="0"/>
              <a:t>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Tree>
    <p:extLst>
      <p:ext uri="{BB962C8B-B14F-4D97-AF65-F5344CB8AC3E}">
        <p14:creationId xmlns:p14="http://schemas.microsoft.com/office/powerpoint/2010/main" val="400632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lumns, Pic (short Headin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68312" y="303214"/>
            <a:ext cx="8243888" cy="540000"/>
          </a:xfrm>
        </p:spPr>
        <p:txBody>
          <a:bodyPr/>
          <a:lstStyle/>
          <a:p>
            <a:r>
              <a:rPr lang="en-GB" noProof="0"/>
              <a:t>Mastertitelformat bearbeiten</a:t>
            </a:r>
          </a:p>
        </p:txBody>
      </p:sp>
      <p:sp>
        <p:nvSpPr>
          <p:cNvPr id="3" name="Inhaltsplatzhalter 2"/>
          <p:cNvSpPr>
            <a:spLocks noGrp="1"/>
          </p:cNvSpPr>
          <p:nvPr>
            <p:ph idx="1" hasCustomPrompt="1"/>
          </p:nvPr>
        </p:nvSpPr>
        <p:spPr bwMode="gray">
          <a:xfrm>
            <a:off x="467545" y="1058863"/>
            <a:ext cx="3942370" cy="3349625"/>
          </a:xfrm>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8" name="Bildplatzhalter 7"/>
          <p:cNvSpPr>
            <a:spLocks noGrp="1"/>
          </p:cNvSpPr>
          <p:nvPr>
            <p:ph type="pic" sz="quarter" idx="14" hasCustomPrompt="1"/>
          </p:nvPr>
        </p:nvSpPr>
        <p:spPr bwMode="gray">
          <a:xfrm>
            <a:off x="468312" y="2787773"/>
            <a:ext cx="8675687" cy="1871539"/>
          </a:xfrm>
          <a:solidFill>
            <a:schemeClr val="bg2">
              <a:lumMod val="90000"/>
            </a:schemeClr>
          </a:solidFill>
        </p:spPr>
        <p:txBody>
          <a:bodyPr anchor="ctr" anchorCtr="0"/>
          <a:lstStyle>
            <a:lvl1pPr marL="0" indent="0" algn="ctr">
              <a:buNone/>
              <a:defRPr sz="900">
                <a:solidFill>
                  <a:schemeClr val="bg1"/>
                </a:solidFill>
              </a:defRPr>
            </a:lvl1pPr>
          </a:lstStyle>
          <a:p>
            <a:r>
              <a:rPr lang="en-GB" noProof="0"/>
              <a:t>Bild auf Platzhalter ziehen oder durch Klicken auf Symbol hinzufügen</a:t>
            </a:r>
          </a:p>
        </p:txBody>
      </p:sp>
      <p:sp>
        <p:nvSpPr>
          <p:cNvPr id="9" name="Inhaltsplatzhalter 2"/>
          <p:cNvSpPr>
            <a:spLocks noGrp="1"/>
          </p:cNvSpPr>
          <p:nvPr>
            <p:ph idx="15" hasCustomPrompt="1"/>
          </p:nvPr>
        </p:nvSpPr>
        <p:spPr bwMode="gray">
          <a:xfrm>
            <a:off x="4769830" y="1058863"/>
            <a:ext cx="3942370" cy="3349625"/>
          </a:xfrm>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Datumsplatzhalter 3"/>
          <p:cNvSpPr>
            <a:spLocks noGrp="1"/>
          </p:cNvSpPr>
          <p:nvPr>
            <p:ph type="dt" sz="half" idx="16"/>
          </p:nvPr>
        </p:nvSpPr>
        <p:spPr/>
        <p:txBody>
          <a:bodyPr/>
          <a:lstStyle/>
          <a:p>
            <a:fld id="{A1696AB2-A668-4EAA-92AA-33274108977C}" type="datetime1">
              <a:rPr lang="pt-BR" smtClean="0"/>
              <a:t>02/02/2018</a:t>
            </a:fld>
            <a:endParaRPr lang="de-DE" dirty="0"/>
          </a:p>
        </p:txBody>
      </p:sp>
      <p:sp>
        <p:nvSpPr>
          <p:cNvPr id="5" name="Fußzeilenplatzhalter 4"/>
          <p:cNvSpPr>
            <a:spLocks noGrp="1"/>
          </p:cNvSpPr>
          <p:nvPr>
            <p:ph type="ftr" sz="quarter" idx="17"/>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377408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short Headin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68312" y="303214"/>
            <a:ext cx="8243887" cy="540000"/>
          </a:xfrm>
        </p:spPr>
        <p:txBody>
          <a:bodyPr/>
          <a:lstStyle>
            <a:lvl1pPr>
              <a:defRPr sz="3200"/>
            </a:lvl1pPr>
          </a:lstStyle>
          <a:p>
            <a:r>
              <a:rPr lang="en-GB" noProof="0"/>
              <a:t>Mastertitelformat bearbeiten</a:t>
            </a:r>
          </a:p>
        </p:txBody>
      </p:sp>
      <p:sp>
        <p:nvSpPr>
          <p:cNvPr id="3" name="Datumsplatzhalter 2"/>
          <p:cNvSpPr>
            <a:spLocks noGrp="1"/>
          </p:cNvSpPr>
          <p:nvPr>
            <p:ph type="dt" sz="half" idx="10"/>
          </p:nvPr>
        </p:nvSpPr>
        <p:spPr/>
        <p:txBody>
          <a:bodyPr/>
          <a:lstStyle/>
          <a:p>
            <a:fld id="{039733AB-E160-4694-88F5-6BB3B27D3384}" type="datetime1">
              <a:rPr lang="pt-BR" smtClean="0"/>
              <a:t>02/02/2018</a:t>
            </a:fld>
            <a:endParaRPr lang="de-DE" dirty="0"/>
          </a:p>
        </p:txBody>
      </p:sp>
      <p:sp>
        <p:nvSpPr>
          <p:cNvPr id="4" name="Fußzeilenplatzhalter 3"/>
          <p:cNvSpPr>
            <a:spLocks noGrp="1"/>
          </p:cNvSpPr>
          <p:nvPr>
            <p:ph type="ftr" sz="quarter" idx="11"/>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1844711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ong Headin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67544" y="303214"/>
            <a:ext cx="8244656" cy="755650"/>
          </a:xfrm>
        </p:spPr>
        <p:txBody>
          <a:bodyPr/>
          <a:lstStyle>
            <a:lvl1pPr>
              <a:defRPr sz="2800"/>
            </a:lvl1pPr>
          </a:lstStyle>
          <a:p>
            <a:r>
              <a:rPr lang="en-GB" noProof="0"/>
              <a:t>Mastertitelformat bearbeiten</a:t>
            </a:r>
          </a:p>
        </p:txBody>
      </p:sp>
      <p:sp>
        <p:nvSpPr>
          <p:cNvPr id="3" name="Inhaltsplatzhalter 2"/>
          <p:cNvSpPr>
            <a:spLocks noGrp="1"/>
          </p:cNvSpPr>
          <p:nvPr>
            <p:ph idx="1" hasCustomPrompt="1"/>
          </p:nvPr>
        </p:nvSpPr>
        <p:spPr bwMode="gray">
          <a:xfrm>
            <a:off x="468312" y="1276350"/>
            <a:ext cx="8243888" cy="3132138"/>
          </a:xfrm>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Datumsplatzhalter 3"/>
          <p:cNvSpPr>
            <a:spLocks noGrp="1"/>
          </p:cNvSpPr>
          <p:nvPr>
            <p:ph type="dt" sz="half" idx="10"/>
          </p:nvPr>
        </p:nvSpPr>
        <p:spPr/>
        <p:txBody>
          <a:bodyPr/>
          <a:lstStyle/>
          <a:p>
            <a:fld id="{680366DA-C109-4C35-9F19-6C1E8BDFB5E7}" type="datetime1">
              <a:rPr lang="pt-BR" smtClean="0"/>
              <a:t>02/02/2018</a:t>
            </a:fld>
            <a:endParaRPr lang="de-DE" dirty="0"/>
          </a:p>
        </p:txBody>
      </p:sp>
      <p:sp>
        <p:nvSpPr>
          <p:cNvPr id="5" name="Fußzeilenplatzhalter 4"/>
          <p:cNvSpPr>
            <a:spLocks noGrp="1"/>
          </p:cNvSpPr>
          <p:nvPr>
            <p:ph type="ftr" sz="quarter" idx="11"/>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177028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3 Pics (long Headin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67544" y="303214"/>
            <a:ext cx="8244656" cy="755650"/>
          </a:xfrm>
        </p:spPr>
        <p:txBody>
          <a:bodyPr/>
          <a:lstStyle>
            <a:lvl1pPr>
              <a:defRPr sz="2800"/>
            </a:lvl1pPr>
          </a:lstStyle>
          <a:p>
            <a:r>
              <a:rPr lang="en-GB" noProof="0"/>
              <a:t>Mastertitelformat bearbeiten</a:t>
            </a:r>
          </a:p>
        </p:txBody>
      </p:sp>
      <p:sp>
        <p:nvSpPr>
          <p:cNvPr id="3" name="Inhaltsplatzhalter 2"/>
          <p:cNvSpPr>
            <a:spLocks noGrp="1"/>
          </p:cNvSpPr>
          <p:nvPr>
            <p:ph idx="1" hasCustomPrompt="1"/>
          </p:nvPr>
        </p:nvSpPr>
        <p:spPr bwMode="gray">
          <a:xfrm>
            <a:off x="468312" y="1276350"/>
            <a:ext cx="8243888" cy="3132138"/>
          </a:xfrm>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Bildplatzhalter 7"/>
          <p:cNvSpPr>
            <a:spLocks noGrp="1"/>
          </p:cNvSpPr>
          <p:nvPr>
            <p:ph type="pic" sz="quarter" idx="14" hasCustomPrompt="1"/>
          </p:nvPr>
        </p:nvSpPr>
        <p:spPr bwMode="gray">
          <a:xfrm>
            <a:off x="468782" y="3085170"/>
            <a:ext cx="2268000" cy="1322784"/>
          </a:xfrm>
          <a:solidFill>
            <a:schemeClr val="bg2">
              <a:lumMod val="90000"/>
            </a:schemeClr>
          </a:solidFill>
        </p:spPr>
        <p:txBody>
          <a:bodyPr anchor="ctr" anchorCtr="0"/>
          <a:lstStyle>
            <a:lvl1pPr marL="0" indent="0" algn="ctr">
              <a:buNone/>
              <a:defRPr sz="900">
                <a:solidFill>
                  <a:schemeClr val="bg1"/>
                </a:solidFill>
              </a:defRPr>
            </a:lvl1pPr>
          </a:lstStyle>
          <a:p>
            <a:r>
              <a:rPr lang="en-GB" noProof="0"/>
              <a:t>Bild auf Platzhalter ziehen oder durch Klicken auf Symbol hinzufügen</a:t>
            </a:r>
          </a:p>
        </p:txBody>
      </p:sp>
      <p:sp>
        <p:nvSpPr>
          <p:cNvPr id="5" name="Bildplatzhalter 7"/>
          <p:cNvSpPr>
            <a:spLocks noGrp="1"/>
          </p:cNvSpPr>
          <p:nvPr>
            <p:ph type="pic" sz="quarter" idx="15" hasCustomPrompt="1"/>
          </p:nvPr>
        </p:nvSpPr>
        <p:spPr bwMode="gray">
          <a:xfrm>
            <a:off x="2718539" y="3085170"/>
            <a:ext cx="2268000" cy="1322784"/>
          </a:xfrm>
          <a:solidFill>
            <a:schemeClr val="bg2">
              <a:lumMod val="90000"/>
            </a:schemeClr>
          </a:solidFill>
        </p:spPr>
        <p:txBody>
          <a:bodyPr anchor="ctr" anchorCtr="0"/>
          <a:lstStyle>
            <a:lvl1pPr marL="0" indent="0" algn="ctr">
              <a:buNone/>
              <a:defRPr sz="900">
                <a:solidFill>
                  <a:schemeClr val="bg1"/>
                </a:solidFill>
              </a:defRPr>
            </a:lvl1pPr>
          </a:lstStyle>
          <a:p>
            <a:r>
              <a:rPr lang="en-GB" noProof="0"/>
              <a:t>Bild auf Platzhalter ziehen oder durch Klicken auf Symbol hinzufügen</a:t>
            </a:r>
          </a:p>
        </p:txBody>
      </p:sp>
      <p:sp>
        <p:nvSpPr>
          <p:cNvPr id="6" name="Bildplatzhalter 7"/>
          <p:cNvSpPr>
            <a:spLocks noGrp="1"/>
          </p:cNvSpPr>
          <p:nvPr>
            <p:ph type="pic" sz="quarter" idx="16" hasCustomPrompt="1"/>
          </p:nvPr>
        </p:nvSpPr>
        <p:spPr bwMode="gray">
          <a:xfrm>
            <a:off x="4968296" y="3085170"/>
            <a:ext cx="2268000" cy="1322784"/>
          </a:xfrm>
          <a:solidFill>
            <a:schemeClr val="bg2">
              <a:lumMod val="90000"/>
            </a:schemeClr>
          </a:solidFill>
        </p:spPr>
        <p:txBody>
          <a:bodyPr anchor="ctr" anchorCtr="0"/>
          <a:lstStyle>
            <a:lvl1pPr marL="0" indent="0" algn="ctr">
              <a:buNone/>
              <a:defRPr sz="900">
                <a:solidFill>
                  <a:schemeClr val="bg1"/>
                </a:solidFill>
              </a:defRPr>
            </a:lvl1pPr>
          </a:lstStyle>
          <a:p>
            <a:r>
              <a:rPr lang="en-GB" noProof="0"/>
              <a:t>Bild auf Platzhalter ziehen oder durch Klicken auf Symbol hinzufügen</a:t>
            </a:r>
          </a:p>
        </p:txBody>
      </p:sp>
      <p:sp>
        <p:nvSpPr>
          <p:cNvPr id="7" name="Datumsplatzhalter 6"/>
          <p:cNvSpPr>
            <a:spLocks noGrp="1"/>
          </p:cNvSpPr>
          <p:nvPr>
            <p:ph type="dt" sz="half" idx="17"/>
          </p:nvPr>
        </p:nvSpPr>
        <p:spPr/>
        <p:txBody>
          <a:bodyPr/>
          <a:lstStyle/>
          <a:p>
            <a:fld id="{247F10CB-BAC5-4351-A95B-55FDABC2CAF8}" type="datetime1">
              <a:rPr lang="pt-BR" smtClean="0"/>
              <a:t>02/02/2018</a:t>
            </a:fld>
            <a:endParaRPr lang="de-DE" dirty="0"/>
          </a:p>
        </p:txBody>
      </p:sp>
      <p:sp>
        <p:nvSpPr>
          <p:cNvPr id="8" name="Fußzeilenplatzhalter 7"/>
          <p:cNvSpPr>
            <a:spLocks noGrp="1"/>
          </p:cNvSpPr>
          <p:nvPr>
            <p:ph type="ftr" sz="quarter" idx="18"/>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4244449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2 columns, Pic (long Headin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68312" y="303213"/>
            <a:ext cx="8243888" cy="755649"/>
          </a:xfrm>
        </p:spPr>
        <p:txBody>
          <a:bodyPr/>
          <a:lstStyle>
            <a:lvl1pPr>
              <a:defRPr sz="2800"/>
            </a:lvl1pPr>
          </a:lstStyle>
          <a:p>
            <a:r>
              <a:rPr lang="en-GB" noProof="0"/>
              <a:t>Mastertitelformat bearbeiten</a:t>
            </a:r>
          </a:p>
        </p:txBody>
      </p:sp>
      <p:sp>
        <p:nvSpPr>
          <p:cNvPr id="3" name="Inhaltsplatzhalter 2"/>
          <p:cNvSpPr>
            <a:spLocks noGrp="1"/>
          </p:cNvSpPr>
          <p:nvPr>
            <p:ph idx="1" hasCustomPrompt="1"/>
          </p:nvPr>
        </p:nvSpPr>
        <p:spPr bwMode="gray">
          <a:xfrm>
            <a:off x="467544" y="1276350"/>
            <a:ext cx="3942369" cy="3132138"/>
          </a:xfrm>
        </p:spPr>
        <p:txBody>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8" name="Bildplatzhalter 7"/>
          <p:cNvSpPr>
            <a:spLocks noGrp="1"/>
          </p:cNvSpPr>
          <p:nvPr>
            <p:ph type="pic" sz="quarter" idx="14" hasCustomPrompt="1"/>
          </p:nvPr>
        </p:nvSpPr>
        <p:spPr bwMode="gray">
          <a:xfrm>
            <a:off x="468312" y="2787773"/>
            <a:ext cx="8675687" cy="1871539"/>
          </a:xfrm>
          <a:solidFill>
            <a:schemeClr val="bg2">
              <a:lumMod val="90000"/>
            </a:schemeClr>
          </a:solidFill>
        </p:spPr>
        <p:txBody>
          <a:bodyPr anchor="ctr" anchorCtr="0"/>
          <a:lstStyle>
            <a:lvl1pPr marL="0" indent="0" algn="ctr">
              <a:buNone/>
              <a:defRPr sz="900">
                <a:solidFill>
                  <a:schemeClr val="bg1"/>
                </a:solidFill>
              </a:defRPr>
            </a:lvl1pPr>
          </a:lstStyle>
          <a:p>
            <a:r>
              <a:rPr lang="en-GB" noProof="0"/>
              <a:t>Bild auf Platzhalter ziehen oder durch Klicken auf Symbol hinzufügen</a:t>
            </a:r>
          </a:p>
        </p:txBody>
      </p:sp>
      <p:sp>
        <p:nvSpPr>
          <p:cNvPr id="9" name="Inhaltsplatzhalter 2"/>
          <p:cNvSpPr>
            <a:spLocks noGrp="1"/>
          </p:cNvSpPr>
          <p:nvPr>
            <p:ph idx="15" hasCustomPrompt="1"/>
          </p:nvPr>
        </p:nvSpPr>
        <p:spPr bwMode="gray">
          <a:xfrm>
            <a:off x="4769830" y="1276350"/>
            <a:ext cx="3942370" cy="3132138"/>
          </a:xfrm>
        </p:spPr>
        <p:txBody>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16"/>
          </p:nvPr>
        </p:nvSpPr>
        <p:spPr/>
        <p:txBody>
          <a:bodyPr/>
          <a:lstStyle/>
          <a:p>
            <a:fld id="{F1B65AF2-538E-4977-A02B-9BC0B607719C}" type="datetime1">
              <a:rPr lang="pt-BR" smtClean="0"/>
              <a:t>02/02/2018</a:t>
            </a:fld>
            <a:endParaRPr lang="de-DE" dirty="0"/>
          </a:p>
        </p:txBody>
      </p:sp>
      <p:sp>
        <p:nvSpPr>
          <p:cNvPr id="5" name="Fußzeilenplatzhalter 4"/>
          <p:cNvSpPr>
            <a:spLocks noGrp="1"/>
          </p:cNvSpPr>
          <p:nvPr>
            <p:ph type="ftr" sz="quarter" idx="17"/>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3264278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long Headin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68312" y="303214"/>
            <a:ext cx="8243887" cy="755650"/>
          </a:xfrm>
        </p:spPr>
        <p:txBody>
          <a:bodyPr/>
          <a:lstStyle>
            <a:lvl1pPr>
              <a:defRPr sz="2800"/>
            </a:lvl1pPr>
          </a:lstStyle>
          <a:p>
            <a:r>
              <a:rPr lang="en-GB" noProof="0"/>
              <a:t>Mastertitelformat bearbeiten</a:t>
            </a:r>
          </a:p>
        </p:txBody>
      </p:sp>
      <p:sp>
        <p:nvSpPr>
          <p:cNvPr id="3" name="Datumsplatzhalter 2"/>
          <p:cNvSpPr>
            <a:spLocks noGrp="1"/>
          </p:cNvSpPr>
          <p:nvPr>
            <p:ph type="dt" sz="half" idx="10"/>
          </p:nvPr>
        </p:nvSpPr>
        <p:spPr/>
        <p:txBody>
          <a:bodyPr/>
          <a:lstStyle/>
          <a:p>
            <a:fld id="{4F3F7857-0770-45D4-83AC-043868937032}" type="datetime1">
              <a:rPr lang="pt-BR" smtClean="0"/>
              <a:t>02/02/2018</a:t>
            </a:fld>
            <a:endParaRPr lang="de-DE" dirty="0"/>
          </a:p>
        </p:txBody>
      </p:sp>
      <p:sp>
        <p:nvSpPr>
          <p:cNvPr id="4" name="Fußzeilenplatzhalter 3"/>
          <p:cNvSpPr>
            <a:spLocks noGrp="1"/>
          </p:cNvSpPr>
          <p:nvPr>
            <p:ph type="ftr" sz="quarter" idx="11"/>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863361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1 Pic">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5076056" y="303214"/>
            <a:ext cx="3636143" cy="755650"/>
          </a:xfrm>
        </p:spPr>
        <p:txBody>
          <a:bodyPr/>
          <a:lstStyle>
            <a:lvl1pPr>
              <a:defRPr sz="2800"/>
            </a:lvl1pPr>
          </a:lstStyle>
          <a:p>
            <a:r>
              <a:rPr lang="en-GB" noProof="0"/>
              <a:t>Mastertitelformat bearbeiten</a:t>
            </a:r>
          </a:p>
        </p:txBody>
      </p:sp>
      <p:sp>
        <p:nvSpPr>
          <p:cNvPr id="3" name="Inhaltsplatzhalter 2"/>
          <p:cNvSpPr>
            <a:spLocks noGrp="1"/>
          </p:cNvSpPr>
          <p:nvPr>
            <p:ph idx="1" hasCustomPrompt="1"/>
          </p:nvPr>
        </p:nvSpPr>
        <p:spPr bwMode="gray">
          <a:xfrm>
            <a:off x="5076057" y="1276350"/>
            <a:ext cx="3636144" cy="3131344"/>
          </a:xfrm>
        </p:spPr>
        <p:txBody>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7" name="Bildplatzhalter 7"/>
          <p:cNvSpPr>
            <a:spLocks noGrp="1"/>
          </p:cNvSpPr>
          <p:nvPr>
            <p:ph type="pic" sz="quarter" idx="14" hasCustomPrompt="1"/>
          </p:nvPr>
        </p:nvSpPr>
        <p:spPr bwMode="gray">
          <a:xfrm>
            <a:off x="468313" y="303213"/>
            <a:ext cx="4463727" cy="4356770"/>
          </a:xfrm>
          <a:solidFill>
            <a:schemeClr val="bg2">
              <a:lumMod val="90000"/>
            </a:schemeClr>
          </a:solidFill>
        </p:spPr>
        <p:txBody>
          <a:bodyPr anchor="ctr" anchorCtr="0"/>
          <a:lstStyle>
            <a:lvl1pPr marL="0" indent="0" algn="ctr">
              <a:buNone/>
              <a:defRPr sz="900">
                <a:solidFill>
                  <a:schemeClr val="bg1"/>
                </a:solidFill>
              </a:defRPr>
            </a:lvl1pPr>
          </a:lstStyle>
          <a:p>
            <a:r>
              <a:rPr lang="en-GB" noProof="0"/>
              <a:t>Bild auf Platzhalter ziehen oder durch Klicken auf Symbol hinzufügen</a:t>
            </a:r>
          </a:p>
        </p:txBody>
      </p:sp>
      <p:sp>
        <p:nvSpPr>
          <p:cNvPr id="4" name="Datumsplatzhalter 3"/>
          <p:cNvSpPr>
            <a:spLocks noGrp="1"/>
          </p:cNvSpPr>
          <p:nvPr>
            <p:ph type="dt" sz="half" idx="15"/>
          </p:nvPr>
        </p:nvSpPr>
        <p:spPr/>
        <p:txBody>
          <a:bodyPr/>
          <a:lstStyle/>
          <a:p>
            <a:fld id="{17C0ACB6-C867-45C8-98C2-9F70AA31DD7A}" type="datetime1">
              <a:rPr lang="pt-BR" smtClean="0"/>
              <a:t>02/02/2018</a:t>
            </a:fld>
            <a:endParaRPr lang="de-DE" dirty="0"/>
          </a:p>
        </p:txBody>
      </p:sp>
      <p:sp>
        <p:nvSpPr>
          <p:cNvPr id="5" name="Fußzeilenplatzhalter 4"/>
          <p:cNvSpPr>
            <a:spLocks noGrp="1"/>
          </p:cNvSpPr>
          <p:nvPr>
            <p:ph type="ftr" sz="quarter" idx="16"/>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7438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9" name="Rechteck 18"/>
          <p:cNvSpPr/>
          <p:nvPr userDrawn="1"/>
        </p:nvSpPr>
        <p:spPr bwMode="gray">
          <a:xfrm>
            <a:off x="468313" y="2751772"/>
            <a:ext cx="3419612" cy="43204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18" name="Rechteck 17"/>
          <p:cNvSpPr/>
          <p:nvPr userDrawn="1"/>
        </p:nvSpPr>
        <p:spPr bwMode="gray">
          <a:xfrm>
            <a:off x="0" y="2751770"/>
            <a:ext cx="431800" cy="190821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11" name="Bildplatzhalter 10"/>
          <p:cNvSpPr>
            <a:spLocks noGrp="1"/>
          </p:cNvSpPr>
          <p:nvPr>
            <p:ph type="pic" sz="quarter" idx="12" hasCustomPrompt="1"/>
          </p:nvPr>
        </p:nvSpPr>
        <p:spPr bwMode="gray">
          <a:xfrm>
            <a:off x="0" y="0"/>
            <a:ext cx="9144000" cy="4659982"/>
          </a:xfrm>
          <a:custGeom>
            <a:avLst/>
            <a:gdLst>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3851275 w 9144000"/>
              <a:gd name="connsiteY4" fmla="*/ 3318789 h 4659982"/>
              <a:gd name="connsiteX5" fmla="*/ 3851275 w 9144000"/>
              <a:gd name="connsiteY5" fmla="*/ 2976824 h 4659982"/>
              <a:gd name="connsiteX6" fmla="*/ 3851275 w 9144000"/>
              <a:gd name="connsiteY6" fmla="*/ 2787103 h 4659982"/>
              <a:gd name="connsiteX7" fmla="*/ 467544 w 9144000"/>
              <a:gd name="connsiteY7" fmla="*/ 2787103 h 4659982"/>
              <a:gd name="connsiteX8" fmla="*/ 0 w 9144000"/>
              <a:gd name="connsiteY8" fmla="*/ 0 h 4659982"/>
              <a:gd name="connsiteX9" fmla="*/ 431544 w 9144000"/>
              <a:gd name="connsiteY9" fmla="*/ 0 h 4659982"/>
              <a:gd name="connsiteX10" fmla="*/ 431544 w 9144000"/>
              <a:gd name="connsiteY10" fmla="*/ 2787103 h 4659982"/>
              <a:gd name="connsiteX11" fmla="*/ 0 w 9144000"/>
              <a:gd name="connsiteY11" fmla="*/ 2787103 h 465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4659982">
                <a:moveTo>
                  <a:pt x="467544" y="0"/>
                </a:moveTo>
                <a:lnTo>
                  <a:pt x="9144000" y="0"/>
                </a:lnTo>
                <a:lnTo>
                  <a:pt x="9144000" y="4659982"/>
                </a:lnTo>
                <a:lnTo>
                  <a:pt x="3851275" y="4659982"/>
                </a:lnTo>
                <a:lnTo>
                  <a:pt x="3851275" y="3318789"/>
                </a:lnTo>
                <a:lnTo>
                  <a:pt x="3851275" y="2976824"/>
                </a:lnTo>
                <a:lnTo>
                  <a:pt x="3851275" y="2787103"/>
                </a:lnTo>
                <a:lnTo>
                  <a:pt x="467544" y="2787103"/>
                </a:lnTo>
                <a:close/>
                <a:moveTo>
                  <a:pt x="0" y="0"/>
                </a:moveTo>
                <a:lnTo>
                  <a:pt x="431544" y="0"/>
                </a:lnTo>
                <a:lnTo>
                  <a:pt x="431544" y="2787103"/>
                </a:lnTo>
                <a:lnTo>
                  <a:pt x="0" y="2787103"/>
                </a:lnTo>
                <a:close/>
              </a:path>
            </a:pathLst>
          </a:custGeom>
          <a:solidFill>
            <a:schemeClr val="bg2"/>
          </a:solidFill>
        </p:spPr>
        <p:txBody>
          <a:bodyPr wrap="square" anchor="ctr" anchorCtr="0">
            <a:noAutofit/>
          </a:bodyPr>
          <a:lstStyle>
            <a:lvl1pPr marL="0" indent="0" algn="ctr">
              <a:buNone/>
              <a:defRPr sz="900">
                <a:solidFill>
                  <a:schemeClr val="bg1"/>
                </a:solidFill>
              </a:defRPr>
            </a:lvl1pPr>
          </a:lstStyle>
          <a:p>
            <a:r>
              <a:rPr lang="en-GB" noProof="0"/>
              <a:t>Bild auf Platzhalter ziehen oder durch Klicken auf Symbol hinzufügen</a:t>
            </a:r>
          </a:p>
        </p:txBody>
      </p:sp>
      <p:sp>
        <p:nvSpPr>
          <p:cNvPr id="14" name="Titel 1"/>
          <p:cNvSpPr>
            <a:spLocks noGrp="1"/>
          </p:cNvSpPr>
          <p:nvPr>
            <p:ph type="title" hasCustomPrompt="1"/>
          </p:nvPr>
        </p:nvSpPr>
        <p:spPr bwMode="gray">
          <a:xfrm>
            <a:off x="468312" y="3139009"/>
            <a:ext cx="7776096" cy="1520973"/>
          </a:xfrm>
          <a:solidFill>
            <a:schemeClr val="accent2"/>
          </a:solidFill>
        </p:spPr>
        <p:txBody>
          <a:bodyPr lIns="180000" tIns="180000"/>
          <a:lstStyle>
            <a:lvl1pPr>
              <a:defRPr>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sp>
        <p:nvSpPr>
          <p:cNvPr id="17" name="Inhaltsplatzhalter 2"/>
          <p:cNvSpPr>
            <a:spLocks noGrp="1"/>
          </p:cNvSpPr>
          <p:nvPr>
            <p:ph idx="1" hasCustomPrompt="1"/>
          </p:nvPr>
        </p:nvSpPr>
        <p:spPr bwMode="gray">
          <a:xfrm>
            <a:off x="684212" y="3795886"/>
            <a:ext cx="7528019" cy="864096"/>
          </a:xfrm>
        </p:spPr>
        <p:txBody>
          <a:bodyPr/>
          <a:lstStyle>
            <a:lvl1pPr marL="0" indent="0">
              <a:spcAft>
                <a:spcPts val="0"/>
              </a:spcAft>
              <a:buNone/>
              <a:tabLst>
                <a:tab pos="4924425" algn="r"/>
              </a:tabLst>
              <a:defRPr>
                <a:solidFill>
                  <a:schemeClr val="bg1"/>
                </a:solidFill>
              </a:defRPr>
            </a:lvl1pPr>
            <a:lvl2pPr marL="133350" indent="-133350">
              <a:spcAft>
                <a:spcPts val="0"/>
              </a:spcAft>
              <a:tabLst>
                <a:tab pos="4924425" algn="r"/>
              </a:tabLst>
              <a:defRPr/>
            </a:lvl2pPr>
            <a:lvl3pPr marL="273844" indent="-133350">
              <a:spcAft>
                <a:spcPts val="0"/>
              </a:spcAft>
              <a:tabLst>
                <a:tab pos="4924425" algn="r"/>
              </a:tabLst>
              <a:defRPr/>
            </a:lvl3pPr>
            <a:lvl4pPr marL="409575" indent="-142875">
              <a:tabLst>
                <a:tab pos="4924425" algn="r"/>
              </a:tabLst>
              <a:defRPr/>
            </a:lvl4pPr>
            <a:lvl5pPr marL="535781" indent="-133350">
              <a:tabLst>
                <a:tab pos="4924425" algn="r"/>
              </a:tabLst>
              <a:defRPr/>
            </a:lvl5pPr>
          </a:lstStyle>
          <a:p>
            <a:pPr lvl="0"/>
            <a:r>
              <a:rPr lang="en-GB" noProof="0"/>
              <a:t>Mastertextformat bearbeiten</a:t>
            </a:r>
          </a:p>
        </p:txBody>
      </p:sp>
      <p:sp>
        <p:nvSpPr>
          <p:cNvPr id="3" name="Fußzeilenplatzhalter 2"/>
          <p:cNvSpPr>
            <a:spLocks noGrp="1"/>
          </p:cNvSpPr>
          <p:nvPr>
            <p:ph type="ftr" sz="quarter" idx="14"/>
          </p:nvPr>
        </p:nvSpPr>
        <p:spPr/>
        <p:txBody>
          <a:bodyPr/>
          <a:lstStyle/>
          <a:p>
            <a:r>
              <a:rPr lang="en-US"/>
              <a:t>Title (select "Insert &gt; Header &amp; Footer")</a:t>
            </a:r>
            <a:endParaRPr lang="de-DE" dirty="0"/>
          </a:p>
        </p:txBody>
      </p:sp>
      <p:sp>
        <p:nvSpPr>
          <p:cNvPr id="9" name="Datumsplatzhalter 3"/>
          <p:cNvSpPr>
            <a:spLocks noGrp="1"/>
          </p:cNvSpPr>
          <p:nvPr>
            <p:ph type="dt" sz="half" idx="15"/>
          </p:nvPr>
        </p:nvSpPr>
        <p:spPr>
          <a:xfrm>
            <a:off x="684215" y="4883163"/>
            <a:ext cx="647425" cy="226800"/>
          </a:xfrm>
        </p:spPr>
        <p:txBody>
          <a:bodyPr/>
          <a:lstStyle/>
          <a:p>
            <a:fld id="{489803A7-04E3-4BAD-BBAE-F8906D0057FF}" type="datetime1">
              <a:rPr lang="pt-BR" smtClean="0"/>
              <a:t>02/02/2018</a:t>
            </a:fld>
            <a:endParaRPr lang="de-DE" dirty="0"/>
          </a:p>
        </p:txBody>
      </p:sp>
    </p:spTree>
    <p:extLst>
      <p:ext uri="{BB962C8B-B14F-4D97-AF65-F5344CB8AC3E}">
        <p14:creationId xmlns:p14="http://schemas.microsoft.com/office/powerpoint/2010/main" val="3560531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 Pic (portrai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744328" y="303214"/>
            <a:ext cx="4967871" cy="755650"/>
          </a:xfrm>
        </p:spPr>
        <p:txBody>
          <a:bodyPr/>
          <a:lstStyle>
            <a:lvl1pPr>
              <a:defRPr sz="2800"/>
            </a:lvl1pPr>
          </a:lstStyle>
          <a:p>
            <a:r>
              <a:rPr lang="en-GB" noProof="0"/>
              <a:t>Mastertitelformat bearbeiten</a:t>
            </a:r>
          </a:p>
        </p:txBody>
      </p:sp>
      <p:sp>
        <p:nvSpPr>
          <p:cNvPr id="3" name="Inhaltsplatzhalter 2"/>
          <p:cNvSpPr>
            <a:spLocks noGrp="1"/>
          </p:cNvSpPr>
          <p:nvPr>
            <p:ph idx="1" hasCustomPrompt="1"/>
          </p:nvPr>
        </p:nvSpPr>
        <p:spPr bwMode="gray">
          <a:xfrm>
            <a:off x="3744329" y="1276350"/>
            <a:ext cx="4967872" cy="3131344"/>
          </a:xfrm>
        </p:spPr>
        <p:txBody>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7" name="Bildplatzhalter 7"/>
          <p:cNvSpPr>
            <a:spLocks noGrp="1"/>
          </p:cNvSpPr>
          <p:nvPr>
            <p:ph type="pic" sz="quarter" idx="14" hasCustomPrompt="1"/>
          </p:nvPr>
        </p:nvSpPr>
        <p:spPr bwMode="gray">
          <a:xfrm>
            <a:off x="468313" y="303213"/>
            <a:ext cx="3132000" cy="4356770"/>
          </a:xfrm>
          <a:solidFill>
            <a:schemeClr val="bg2">
              <a:lumMod val="90000"/>
            </a:schemeClr>
          </a:solidFill>
        </p:spPr>
        <p:txBody>
          <a:bodyPr anchor="ctr" anchorCtr="0"/>
          <a:lstStyle>
            <a:lvl1pPr marL="0" indent="0" algn="ctr">
              <a:buNone/>
              <a:defRPr sz="900">
                <a:solidFill>
                  <a:schemeClr val="bg1"/>
                </a:solidFill>
              </a:defRPr>
            </a:lvl1pPr>
          </a:lstStyle>
          <a:p>
            <a:r>
              <a:rPr lang="en-GB" noProof="0"/>
              <a:t>Bild auf Platzhalter ziehen oder durch Klicken auf Symbol hinzufügen</a:t>
            </a:r>
          </a:p>
        </p:txBody>
      </p:sp>
      <p:sp>
        <p:nvSpPr>
          <p:cNvPr id="4" name="Datumsplatzhalter 3"/>
          <p:cNvSpPr>
            <a:spLocks noGrp="1"/>
          </p:cNvSpPr>
          <p:nvPr>
            <p:ph type="dt" sz="half" idx="15"/>
          </p:nvPr>
        </p:nvSpPr>
        <p:spPr/>
        <p:txBody>
          <a:bodyPr/>
          <a:lstStyle/>
          <a:p>
            <a:fld id="{13240A3B-7918-4236-ADB7-6F5647D23AE8}" type="datetime1">
              <a:rPr lang="pt-BR" smtClean="0"/>
              <a:t>02/02/2018</a:t>
            </a:fld>
            <a:endParaRPr lang="de-DE" dirty="0"/>
          </a:p>
        </p:txBody>
      </p:sp>
      <p:sp>
        <p:nvSpPr>
          <p:cNvPr id="5" name="Fußzeilenplatzhalter 4"/>
          <p:cNvSpPr>
            <a:spLocks noGrp="1"/>
          </p:cNvSpPr>
          <p:nvPr>
            <p:ph type="ftr" sz="quarter" idx="16"/>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1442393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1 Pic (right)">
    <p:spTree>
      <p:nvGrpSpPr>
        <p:cNvPr id="1" name=""/>
        <p:cNvGrpSpPr/>
        <p:nvPr/>
      </p:nvGrpSpPr>
      <p:grpSpPr>
        <a:xfrm>
          <a:off x="0" y="0"/>
          <a:ext cx="0" cy="0"/>
          <a:chOff x="0" y="0"/>
          <a:chExt cx="0" cy="0"/>
        </a:xfrm>
      </p:grpSpPr>
      <p:sp>
        <p:nvSpPr>
          <p:cNvPr id="7" name="Bildplatzhalter 7"/>
          <p:cNvSpPr>
            <a:spLocks noGrp="1"/>
          </p:cNvSpPr>
          <p:nvPr>
            <p:ph type="pic" sz="quarter" idx="14" hasCustomPrompt="1"/>
          </p:nvPr>
        </p:nvSpPr>
        <p:spPr bwMode="gray">
          <a:xfrm>
            <a:off x="4499992" y="303213"/>
            <a:ext cx="4644009" cy="4356770"/>
          </a:xfrm>
          <a:solidFill>
            <a:schemeClr val="bg2">
              <a:lumMod val="90000"/>
            </a:schemeClr>
          </a:solidFill>
        </p:spPr>
        <p:txBody>
          <a:bodyPr anchor="ctr" anchorCtr="0"/>
          <a:lstStyle>
            <a:lvl1pPr marL="0" indent="0" algn="ctr">
              <a:buNone/>
              <a:defRPr sz="900">
                <a:solidFill>
                  <a:schemeClr val="bg1"/>
                </a:solidFill>
              </a:defRPr>
            </a:lvl1pPr>
          </a:lstStyle>
          <a:p>
            <a:r>
              <a:rPr lang="en-GB" noProof="0"/>
              <a:t>Bild auf Platzhalter ziehen oder durch Klicken auf Symbol hinzufügen</a:t>
            </a:r>
          </a:p>
        </p:txBody>
      </p:sp>
      <p:sp>
        <p:nvSpPr>
          <p:cNvPr id="2" name="Titel 1"/>
          <p:cNvSpPr>
            <a:spLocks noGrp="1"/>
          </p:cNvSpPr>
          <p:nvPr>
            <p:ph type="title" hasCustomPrompt="1"/>
          </p:nvPr>
        </p:nvSpPr>
        <p:spPr bwMode="gray">
          <a:xfrm>
            <a:off x="475346" y="310344"/>
            <a:ext cx="3880631" cy="748519"/>
          </a:xfrm>
        </p:spPr>
        <p:txBody>
          <a:bodyPr/>
          <a:lstStyle>
            <a:lvl1pPr>
              <a:defRPr sz="2800"/>
            </a:lvl1pPr>
          </a:lstStyle>
          <a:p>
            <a:r>
              <a:rPr lang="en-GB" noProof="0"/>
              <a:t>Mastertitelformat bearbeiten</a:t>
            </a:r>
          </a:p>
        </p:txBody>
      </p:sp>
      <p:sp>
        <p:nvSpPr>
          <p:cNvPr id="3" name="Inhaltsplatzhalter 2"/>
          <p:cNvSpPr>
            <a:spLocks noGrp="1"/>
          </p:cNvSpPr>
          <p:nvPr>
            <p:ph idx="1" hasCustomPrompt="1"/>
          </p:nvPr>
        </p:nvSpPr>
        <p:spPr bwMode="gray">
          <a:xfrm>
            <a:off x="475347" y="1276350"/>
            <a:ext cx="3880630" cy="3131344"/>
          </a:xfrm>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Datumsplatzhalter 3"/>
          <p:cNvSpPr>
            <a:spLocks noGrp="1"/>
          </p:cNvSpPr>
          <p:nvPr>
            <p:ph type="dt" sz="half" idx="15"/>
          </p:nvPr>
        </p:nvSpPr>
        <p:spPr/>
        <p:txBody>
          <a:bodyPr/>
          <a:lstStyle/>
          <a:p>
            <a:fld id="{F31F4FB1-F766-4E7B-B12F-D554F24A3F0A}" type="datetime1">
              <a:rPr lang="pt-BR" smtClean="0"/>
              <a:t>02/02/2018</a:t>
            </a:fld>
            <a:endParaRPr lang="de-DE" dirty="0"/>
          </a:p>
        </p:txBody>
      </p:sp>
      <p:sp>
        <p:nvSpPr>
          <p:cNvPr id="5" name="Fußzeilenplatzhalter 4"/>
          <p:cNvSpPr>
            <a:spLocks noGrp="1"/>
          </p:cNvSpPr>
          <p:nvPr>
            <p:ph type="ftr" sz="quarter" idx="16"/>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288980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1 Pic (right, portrait)">
    <p:spTree>
      <p:nvGrpSpPr>
        <p:cNvPr id="1" name=""/>
        <p:cNvGrpSpPr/>
        <p:nvPr/>
      </p:nvGrpSpPr>
      <p:grpSpPr>
        <a:xfrm>
          <a:off x="0" y="0"/>
          <a:ext cx="0" cy="0"/>
          <a:chOff x="0" y="0"/>
          <a:chExt cx="0" cy="0"/>
        </a:xfrm>
      </p:grpSpPr>
      <p:sp>
        <p:nvSpPr>
          <p:cNvPr id="7" name="Bildplatzhalter 7"/>
          <p:cNvSpPr>
            <a:spLocks noGrp="1"/>
          </p:cNvSpPr>
          <p:nvPr>
            <p:ph type="pic" sz="quarter" idx="14" hasCustomPrompt="1"/>
          </p:nvPr>
        </p:nvSpPr>
        <p:spPr bwMode="gray">
          <a:xfrm>
            <a:off x="5832000" y="303213"/>
            <a:ext cx="3312000" cy="4356770"/>
          </a:xfrm>
          <a:solidFill>
            <a:schemeClr val="bg2">
              <a:lumMod val="90000"/>
            </a:schemeClr>
          </a:solidFill>
        </p:spPr>
        <p:txBody>
          <a:bodyPr anchor="ctr" anchorCtr="0"/>
          <a:lstStyle>
            <a:lvl1pPr marL="0" indent="0" algn="ctr">
              <a:buNone/>
              <a:defRPr sz="900">
                <a:solidFill>
                  <a:schemeClr val="bg1"/>
                </a:solidFill>
              </a:defRPr>
            </a:lvl1pPr>
          </a:lstStyle>
          <a:p>
            <a:r>
              <a:rPr lang="en-GB" noProof="0"/>
              <a:t>Bild auf Platzhalter ziehen oder durch Klicken auf Symbol hinzufügen</a:t>
            </a:r>
          </a:p>
        </p:txBody>
      </p:sp>
      <p:sp>
        <p:nvSpPr>
          <p:cNvPr id="2" name="Titel 1"/>
          <p:cNvSpPr>
            <a:spLocks noGrp="1"/>
          </p:cNvSpPr>
          <p:nvPr>
            <p:ph type="title" hasCustomPrompt="1"/>
          </p:nvPr>
        </p:nvSpPr>
        <p:spPr bwMode="gray">
          <a:xfrm>
            <a:off x="475346" y="310344"/>
            <a:ext cx="5212638" cy="748519"/>
          </a:xfrm>
        </p:spPr>
        <p:txBody>
          <a:bodyPr/>
          <a:lstStyle>
            <a:lvl1pPr>
              <a:defRPr sz="2800"/>
            </a:lvl1pPr>
          </a:lstStyle>
          <a:p>
            <a:r>
              <a:rPr lang="en-GB" noProof="0"/>
              <a:t>Mastertitelformat bearbeiten</a:t>
            </a:r>
          </a:p>
        </p:txBody>
      </p:sp>
      <p:sp>
        <p:nvSpPr>
          <p:cNvPr id="3" name="Inhaltsplatzhalter 2"/>
          <p:cNvSpPr>
            <a:spLocks noGrp="1"/>
          </p:cNvSpPr>
          <p:nvPr>
            <p:ph idx="1" hasCustomPrompt="1"/>
          </p:nvPr>
        </p:nvSpPr>
        <p:spPr bwMode="gray">
          <a:xfrm>
            <a:off x="475346" y="1276350"/>
            <a:ext cx="5212637" cy="3131344"/>
          </a:xfrm>
        </p:spPr>
        <p:txBody>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15"/>
          </p:nvPr>
        </p:nvSpPr>
        <p:spPr/>
        <p:txBody>
          <a:bodyPr/>
          <a:lstStyle/>
          <a:p>
            <a:fld id="{095E115E-BEB4-449D-919F-4043BA8419F2}" type="datetime1">
              <a:rPr lang="pt-BR" smtClean="0"/>
              <a:t>02/02/2018</a:t>
            </a:fld>
            <a:endParaRPr lang="de-DE" dirty="0"/>
          </a:p>
        </p:txBody>
      </p:sp>
      <p:sp>
        <p:nvSpPr>
          <p:cNvPr id="5" name="Fußzeilenplatzhalter 4"/>
          <p:cNvSpPr>
            <a:spLocks noGrp="1"/>
          </p:cNvSpPr>
          <p:nvPr>
            <p:ph type="ftr" sz="quarter" idx="16"/>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417062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with image 01">
    <p:spTree>
      <p:nvGrpSpPr>
        <p:cNvPr id="1" name=""/>
        <p:cNvGrpSpPr/>
        <p:nvPr/>
      </p:nvGrpSpPr>
      <p:grpSpPr>
        <a:xfrm>
          <a:off x="0" y="0"/>
          <a:ext cx="0" cy="0"/>
          <a:chOff x="0" y="0"/>
          <a:chExt cx="0" cy="0"/>
        </a:xfrm>
      </p:grpSpPr>
      <p:sp>
        <p:nvSpPr>
          <p:cNvPr id="18" name="Rechteck 17"/>
          <p:cNvSpPr/>
          <p:nvPr userDrawn="1"/>
        </p:nvSpPr>
        <p:spPr bwMode="gray">
          <a:xfrm>
            <a:off x="468313" y="3291829"/>
            <a:ext cx="3383607" cy="432049"/>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21" name="Rechteck 20"/>
          <p:cNvSpPr/>
          <p:nvPr userDrawn="1"/>
        </p:nvSpPr>
        <p:spPr bwMode="gray">
          <a:xfrm>
            <a:off x="0" y="3291830"/>
            <a:ext cx="431800" cy="136815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17" name="Bildplatzhalter 16"/>
          <p:cNvSpPr>
            <a:spLocks noGrp="1"/>
          </p:cNvSpPr>
          <p:nvPr>
            <p:ph type="pic" sz="quarter" idx="12" hasCustomPrompt="1"/>
          </p:nvPr>
        </p:nvSpPr>
        <p:spPr bwMode="gray">
          <a:xfrm>
            <a:off x="0" y="0"/>
            <a:ext cx="9144000" cy="4659982"/>
          </a:xfrm>
          <a:custGeom>
            <a:avLst/>
            <a:gdLst>
              <a:gd name="connsiteX0" fmla="*/ 467543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3851275 w 9144000"/>
              <a:gd name="connsiteY4" fmla="*/ 3818403 h 4659982"/>
              <a:gd name="connsiteX5" fmla="*/ 3851275 w 9144000"/>
              <a:gd name="connsiteY5" fmla="*/ 3476440 h 4659982"/>
              <a:gd name="connsiteX6" fmla="*/ 3851275 w 9144000"/>
              <a:gd name="connsiteY6" fmla="*/ 3291831 h 4659982"/>
              <a:gd name="connsiteX7" fmla="*/ 467543 w 9144000"/>
              <a:gd name="connsiteY7" fmla="*/ 3291831 h 4659982"/>
              <a:gd name="connsiteX8" fmla="*/ 0 w 9144000"/>
              <a:gd name="connsiteY8" fmla="*/ 0 h 4659982"/>
              <a:gd name="connsiteX9" fmla="*/ 431543 w 9144000"/>
              <a:gd name="connsiteY9" fmla="*/ 0 h 4659982"/>
              <a:gd name="connsiteX10" fmla="*/ 431543 w 9144000"/>
              <a:gd name="connsiteY10" fmla="*/ 3291831 h 4659982"/>
              <a:gd name="connsiteX11" fmla="*/ 0 w 9144000"/>
              <a:gd name="connsiteY11" fmla="*/ 3291831 h 465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4659982">
                <a:moveTo>
                  <a:pt x="467543" y="0"/>
                </a:moveTo>
                <a:lnTo>
                  <a:pt x="9144000" y="0"/>
                </a:lnTo>
                <a:lnTo>
                  <a:pt x="9144000" y="4659982"/>
                </a:lnTo>
                <a:lnTo>
                  <a:pt x="3851275" y="4659982"/>
                </a:lnTo>
                <a:lnTo>
                  <a:pt x="3851275" y="3818403"/>
                </a:lnTo>
                <a:lnTo>
                  <a:pt x="3851275" y="3476440"/>
                </a:lnTo>
                <a:lnTo>
                  <a:pt x="3851275" y="3291831"/>
                </a:lnTo>
                <a:lnTo>
                  <a:pt x="467543" y="3291831"/>
                </a:lnTo>
                <a:close/>
                <a:moveTo>
                  <a:pt x="0" y="0"/>
                </a:moveTo>
                <a:lnTo>
                  <a:pt x="431543" y="0"/>
                </a:lnTo>
                <a:lnTo>
                  <a:pt x="431543" y="3291831"/>
                </a:lnTo>
                <a:lnTo>
                  <a:pt x="0" y="3291831"/>
                </a:lnTo>
                <a:close/>
              </a:path>
            </a:pathLst>
          </a:custGeom>
          <a:solidFill>
            <a:schemeClr val="bg2"/>
          </a:solidFill>
        </p:spPr>
        <p:txBody>
          <a:bodyPr wrap="square" anchor="ctr" anchorCtr="0">
            <a:noAutofit/>
          </a:bodyPr>
          <a:lstStyle>
            <a:lvl1pPr marL="0" indent="0" algn="ctr">
              <a:buNone/>
              <a:defRPr sz="900">
                <a:solidFill>
                  <a:schemeClr val="bg1"/>
                </a:solidFill>
              </a:defRPr>
            </a:lvl1pPr>
          </a:lstStyle>
          <a:p>
            <a:r>
              <a:rPr lang="en-GB" noProof="0"/>
              <a:t>Bild auf Platzhalter ziehen oder durch Klicken auf Symbol hinzufügen</a:t>
            </a:r>
          </a:p>
        </p:txBody>
      </p:sp>
      <p:sp>
        <p:nvSpPr>
          <p:cNvPr id="15" name="Titel 1"/>
          <p:cNvSpPr>
            <a:spLocks noGrp="1"/>
          </p:cNvSpPr>
          <p:nvPr>
            <p:ph type="title" hasCustomPrompt="1"/>
          </p:nvPr>
        </p:nvSpPr>
        <p:spPr bwMode="gray">
          <a:xfrm>
            <a:off x="468312" y="3651870"/>
            <a:ext cx="7776095" cy="1008112"/>
          </a:xfrm>
          <a:solidFill>
            <a:schemeClr val="accent2"/>
          </a:solidFill>
        </p:spPr>
        <p:txBody>
          <a:bodyPr lIns="180000" tIns="180000"/>
          <a:lstStyle>
            <a:lvl1pPr>
              <a:defRPr>
                <a:solidFill>
                  <a:schemeClr val="bg1"/>
                </a:solidFill>
              </a:defRPr>
            </a:lvl1pPr>
          </a:lstStyle>
          <a:p>
            <a:r>
              <a:rPr lang="en-GB" noProof="0"/>
              <a:t>Mastertitelformat bearbeiten</a:t>
            </a:r>
          </a:p>
        </p:txBody>
      </p:sp>
      <p:sp>
        <p:nvSpPr>
          <p:cNvPr id="2" name="Datumsplatzhalter 1"/>
          <p:cNvSpPr>
            <a:spLocks noGrp="1"/>
          </p:cNvSpPr>
          <p:nvPr>
            <p:ph type="dt" sz="half" idx="13"/>
          </p:nvPr>
        </p:nvSpPr>
        <p:spPr/>
        <p:txBody>
          <a:bodyPr/>
          <a:lstStyle/>
          <a:p>
            <a:fld id="{C1E07BD8-C141-40C6-9742-341F84771ED3}" type="datetime1">
              <a:rPr lang="pt-BR" smtClean="0"/>
              <a:t>02/02/2018</a:t>
            </a:fld>
            <a:endParaRPr lang="de-DE" dirty="0"/>
          </a:p>
        </p:txBody>
      </p:sp>
      <p:sp>
        <p:nvSpPr>
          <p:cNvPr id="3" name="Fußzeilenplatzhalter 2"/>
          <p:cNvSpPr>
            <a:spLocks noGrp="1"/>
          </p:cNvSpPr>
          <p:nvPr>
            <p:ph type="ftr" sz="quarter" idx="14"/>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315299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age with image 02">
    <p:spTree>
      <p:nvGrpSpPr>
        <p:cNvPr id="1" name=""/>
        <p:cNvGrpSpPr/>
        <p:nvPr/>
      </p:nvGrpSpPr>
      <p:grpSpPr>
        <a:xfrm>
          <a:off x="0" y="0"/>
          <a:ext cx="0" cy="0"/>
          <a:chOff x="0" y="0"/>
          <a:chExt cx="0" cy="0"/>
        </a:xfrm>
      </p:grpSpPr>
      <p:sp>
        <p:nvSpPr>
          <p:cNvPr id="25" name="Rechteck 24"/>
          <p:cNvSpPr/>
          <p:nvPr userDrawn="1"/>
        </p:nvSpPr>
        <p:spPr bwMode="gray">
          <a:xfrm>
            <a:off x="468314" y="2319722"/>
            <a:ext cx="3455614" cy="46805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26" name="Rechteck 25"/>
          <p:cNvSpPr/>
          <p:nvPr userDrawn="1"/>
        </p:nvSpPr>
        <p:spPr bwMode="gray">
          <a:xfrm>
            <a:off x="0" y="2319722"/>
            <a:ext cx="431800" cy="233959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16" name="Bildplatzhalter 15"/>
          <p:cNvSpPr>
            <a:spLocks noGrp="1"/>
          </p:cNvSpPr>
          <p:nvPr>
            <p:ph type="pic" sz="quarter" idx="12" hasCustomPrompt="1"/>
          </p:nvPr>
        </p:nvSpPr>
        <p:spPr bwMode="gray">
          <a:xfrm>
            <a:off x="0" y="0"/>
            <a:ext cx="9144000" cy="4659982"/>
          </a:xfrm>
          <a:custGeom>
            <a:avLst/>
            <a:gdLst>
              <a:gd name="connsiteX0" fmla="*/ 0 w 9144000"/>
              <a:gd name="connsiteY0" fmla="*/ 4659981 h 4659982"/>
              <a:gd name="connsiteX1" fmla="*/ 431544 w 9144000"/>
              <a:gd name="connsiteY1" fmla="*/ 4659981 h 4659982"/>
              <a:gd name="connsiteX2" fmla="*/ 431544 w 9144000"/>
              <a:gd name="connsiteY2" fmla="*/ 4659982 h 4659982"/>
              <a:gd name="connsiteX3" fmla="*/ 0 w 9144000"/>
              <a:gd name="connsiteY3" fmla="*/ 4659982 h 4659982"/>
              <a:gd name="connsiteX4" fmla="*/ 467544 w 9144000"/>
              <a:gd name="connsiteY4" fmla="*/ 0 h 4659982"/>
              <a:gd name="connsiteX5" fmla="*/ 9144000 w 9144000"/>
              <a:gd name="connsiteY5" fmla="*/ 0 h 4659982"/>
              <a:gd name="connsiteX6" fmla="*/ 9144000 w 9144000"/>
              <a:gd name="connsiteY6" fmla="*/ 4659982 h 4659982"/>
              <a:gd name="connsiteX7" fmla="*/ 467544 w 9144000"/>
              <a:gd name="connsiteY7" fmla="*/ 4659982 h 4659982"/>
              <a:gd name="connsiteX8" fmla="*/ 467544 w 9144000"/>
              <a:gd name="connsiteY8" fmla="*/ 2787773 h 4659982"/>
              <a:gd name="connsiteX9" fmla="*/ 3851918 w 9144000"/>
              <a:gd name="connsiteY9" fmla="*/ 2787773 h 4659982"/>
              <a:gd name="connsiteX10" fmla="*/ 3851918 w 9144000"/>
              <a:gd name="connsiteY10" fmla="*/ 2724496 h 4659982"/>
              <a:gd name="connsiteX11" fmla="*/ 3851921 w 9144000"/>
              <a:gd name="connsiteY11" fmla="*/ 2724496 h 4659982"/>
              <a:gd name="connsiteX12" fmla="*/ 3851921 w 9144000"/>
              <a:gd name="connsiteY12" fmla="*/ 2364456 h 4659982"/>
              <a:gd name="connsiteX13" fmla="*/ 467544 w 9144000"/>
              <a:gd name="connsiteY13" fmla="*/ 2364456 h 4659982"/>
              <a:gd name="connsiteX14" fmla="*/ 0 w 9144000"/>
              <a:gd name="connsiteY14" fmla="*/ 0 h 4659982"/>
              <a:gd name="connsiteX15" fmla="*/ 431544 w 9144000"/>
              <a:gd name="connsiteY15" fmla="*/ 0 h 4659982"/>
              <a:gd name="connsiteX16" fmla="*/ 431544 w 9144000"/>
              <a:gd name="connsiteY16" fmla="*/ 2364456 h 4659982"/>
              <a:gd name="connsiteX17" fmla="*/ 0 w 9144000"/>
              <a:gd name="connsiteY17" fmla="*/ 2364456 h 465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4659982">
                <a:moveTo>
                  <a:pt x="0" y="4659981"/>
                </a:moveTo>
                <a:lnTo>
                  <a:pt x="431544" y="4659981"/>
                </a:lnTo>
                <a:lnTo>
                  <a:pt x="431544" y="4659982"/>
                </a:lnTo>
                <a:lnTo>
                  <a:pt x="0" y="4659982"/>
                </a:lnTo>
                <a:close/>
                <a:moveTo>
                  <a:pt x="467544" y="0"/>
                </a:moveTo>
                <a:lnTo>
                  <a:pt x="9144000" y="0"/>
                </a:lnTo>
                <a:lnTo>
                  <a:pt x="9144000" y="4659982"/>
                </a:lnTo>
                <a:lnTo>
                  <a:pt x="467544" y="4659982"/>
                </a:lnTo>
                <a:lnTo>
                  <a:pt x="467544" y="2787773"/>
                </a:lnTo>
                <a:lnTo>
                  <a:pt x="3851918" y="2787773"/>
                </a:lnTo>
                <a:lnTo>
                  <a:pt x="3851918" y="2724496"/>
                </a:lnTo>
                <a:lnTo>
                  <a:pt x="3851921" y="2724496"/>
                </a:lnTo>
                <a:lnTo>
                  <a:pt x="3851921" y="2364456"/>
                </a:lnTo>
                <a:lnTo>
                  <a:pt x="467544" y="2364456"/>
                </a:lnTo>
                <a:close/>
                <a:moveTo>
                  <a:pt x="0" y="0"/>
                </a:moveTo>
                <a:lnTo>
                  <a:pt x="431544" y="0"/>
                </a:lnTo>
                <a:lnTo>
                  <a:pt x="431544" y="2364456"/>
                </a:lnTo>
                <a:lnTo>
                  <a:pt x="0" y="2364456"/>
                </a:lnTo>
                <a:close/>
              </a:path>
            </a:pathLst>
          </a:custGeom>
          <a:solidFill>
            <a:schemeClr val="bg2"/>
          </a:solidFill>
        </p:spPr>
        <p:txBody>
          <a:bodyPr wrap="square" anchor="ctr" anchorCtr="0">
            <a:noAutofit/>
          </a:bodyPr>
          <a:lstStyle>
            <a:lvl1pPr marL="0" indent="0" algn="ctr">
              <a:buNone/>
              <a:defRPr sz="900">
                <a:solidFill>
                  <a:schemeClr val="bg1"/>
                </a:solidFill>
              </a:defRPr>
            </a:lvl1pPr>
          </a:lstStyle>
          <a:p>
            <a:r>
              <a:rPr lang="en-GB" noProof="0"/>
              <a:t>Bild auf Platzhalter ziehen oder durch Klicken auf Symbol hinzufügen</a:t>
            </a:r>
          </a:p>
        </p:txBody>
      </p:sp>
      <p:sp>
        <p:nvSpPr>
          <p:cNvPr id="15" name="Titel 1"/>
          <p:cNvSpPr>
            <a:spLocks noGrp="1"/>
          </p:cNvSpPr>
          <p:nvPr>
            <p:ph type="title" hasCustomPrompt="1"/>
          </p:nvPr>
        </p:nvSpPr>
        <p:spPr bwMode="gray">
          <a:xfrm>
            <a:off x="468313" y="2715691"/>
            <a:ext cx="7776095" cy="1944290"/>
          </a:xfrm>
          <a:solidFill>
            <a:schemeClr val="accent2"/>
          </a:solidFill>
        </p:spPr>
        <p:txBody>
          <a:bodyPr lIns="180000" tIns="180000"/>
          <a:lstStyle>
            <a:lvl1pPr>
              <a:defRPr>
                <a:solidFill>
                  <a:schemeClr val="bg1"/>
                </a:solidFill>
              </a:defRPr>
            </a:lvl1pPr>
          </a:lstStyle>
          <a:p>
            <a:r>
              <a:rPr lang="en-GB" noProof="0"/>
              <a:t>Mastertitelformat bearbeiten</a:t>
            </a:r>
          </a:p>
        </p:txBody>
      </p:sp>
      <p:sp>
        <p:nvSpPr>
          <p:cNvPr id="17" name="Inhaltsplatzhalter 2"/>
          <p:cNvSpPr>
            <a:spLocks noGrp="1"/>
          </p:cNvSpPr>
          <p:nvPr>
            <p:ph idx="1" hasCustomPrompt="1"/>
          </p:nvPr>
        </p:nvSpPr>
        <p:spPr bwMode="gray">
          <a:xfrm>
            <a:off x="647701" y="3399396"/>
            <a:ext cx="7596707" cy="1259917"/>
          </a:xfrm>
        </p:spPr>
        <p:txBody>
          <a:bodyPr/>
          <a:lstStyle>
            <a:lvl1pPr marL="201216" indent="-201216">
              <a:spcAft>
                <a:spcPts val="0"/>
              </a:spcAft>
              <a:buClr>
                <a:schemeClr val="accent1"/>
              </a:buClr>
              <a:buFont typeface="Arial" panose="020B0604020202020204" pitchFamily="34" charset="0"/>
              <a:buChar char="&gt;"/>
              <a:tabLst>
                <a:tab pos="4924425" algn="r"/>
              </a:tabLst>
              <a:defRPr>
                <a:solidFill>
                  <a:schemeClr val="bg1"/>
                </a:solidFill>
              </a:defRPr>
            </a:lvl1pPr>
            <a:lvl2pPr marL="133350" indent="-133350">
              <a:spcAft>
                <a:spcPts val="0"/>
              </a:spcAft>
              <a:tabLst>
                <a:tab pos="4924425" algn="r"/>
              </a:tabLst>
              <a:defRPr/>
            </a:lvl2pPr>
            <a:lvl3pPr marL="273844" indent="-133350">
              <a:spcAft>
                <a:spcPts val="0"/>
              </a:spcAft>
              <a:tabLst>
                <a:tab pos="4924425" algn="r"/>
              </a:tabLst>
              <a:defRPr/>
            </a:lvl3pPr>
            <a:lvl4pPr marL="409575" indent="-142875">
              <a:tabLst>
                <a:tab pos="4924425" algn="r"/>
              </a:tabLst>
              <a:defRPr/>
            </a:lvl4pPr>
            <a:lvl5pPr marL="535781" indent="-133350">
              <a:tabLst>
                <a:tab pos="4924425" algn="r"/>
              </a:tabLst>
              <a:defRPr/>
            </a:lvl5pPr>
          </a:lstStyle>
          <a:p>
            <a:pPr lvl="0"/>
            <a:r>
              <a:rPr lang="en-GB" noProof="0"/>
              <a:t>Mastertextformat bearbeiten</a:t>
            </a:r>
          </a:p>
        </p:txBody>
      </p:sp>
      <p:sp>
        <p:nvSpPr>
          <p:cNvPr id="2" name="Datumsplatzhalter 1"/>
          <p:cNvSpPr>
            <a:spLocks noGrp="1"/>
          </p:cNvSpPr>
          <p:nvPr>
            <p:ph type="dt" sz="half" idx="13"/>
          </p:nvPr>
        </p:nvSpPr>
        <p:spPr/>
        <p:txBody>
          <a:bodyPr/>
          <a:lstStyle/>
          <a:p>
            <a:fld id="{2AEB43AD-8B40-4D3F-89C5-9D4790CC3AC0}" type="datetime1">
              <a:rPr lang="pt-BR" smtClean="0"/>
              <a:t>02/02/2018</a:t>
            </a:fld>
            <a:endParaRPr lang="de-DE" dirty="0"/>
          </a:p>
        </p:txBody>
      </p:sp>
      <p:sp>
        <p:nvSpPr>
          <p:cNvPr id="3" name="Fußzeilenplatzhalter 2"/>
          <p:cNvSpPr>
            <a:spLocks noGrp="1"/>
          </p:cNvSpPr>
          <p:nvPr>
            <p:ph type="ftr" sz="quarter" idx="14"/>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276072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age with image 03">
    <p:spTree>
      <p:nvGrpSpPr>
        <p:cNvPr id="1" name=""/>
        <p:cNvGrpSpPr/>
        <p:nvPr/>
      </p:nvGrpSpPr>
      <p:grpSpPr>
        <a:xfrm>
          <a:off x="0" y="0"/>
          <a:ext cx="0" cy="0"/>
          <a:chOff x="0" y="0"/>
          <a:chExt cx="0" cy="0"/>
        </a:xfrm>
      </p:grpSpPr>
      <p:sp>
        <p:nvSpPr>
          <p:cNvPr id="14" name="Bildplatzhalter 13"/>
          <p:cNvSpPr>
            <a:spLocks noGrp="1"/>
          </p:cNvSpPr>
          <p:nvPr>
            <p:ph type="pic" sz="quarter" idx="12" hasCustomPrompt="1"/>
          </p:nvPr>
        </p:nvSpPr>
        <p:spPr bwMode="gray">
          <a:xfrm>
            <a:off x="0" y="0"/>
            <a:ext cx="9144000" cy="4659981"/>
          </a:xfrm>
          <a:custGeom>
            <a:avLst/>
            <a:gdLst>
              <a:gd name="connsiteX0" fmla="*/ 467544 w 9144000"/>
              <a:gd name="connsiteY0" fmla="*/ 0 h 4659981"/>
              <a:gd name="connsiteX1" fmla="*/ 9144000 w 9144000"/>
              <a:gd name="connsiteY1" fmla="*/ 0 h 4659981"/>
              <a:gd name="connsiteX2" fmla="*/ 9144000 w 9144000"/>
              <a:gd name="connsiteY2" fmla="*/ 4659981 h 4659981"/>
              <a:gd name="connsiteX3" fmla="*/ 2015718 w 9144000"/>
              <a:gd name="connsiteY3" fmla="*/ 4659981 h 4659981"/>
              <a:gd name="connsiteX4" fmla="*/ 2015718 w 9144000"/>
              <a:gd name="connsiteY4" fmla="*/ 707626 h 4659981"/>
              <a:gd name="connsiteX5" fmla="*/ 467544 w 9144000"/>
              <a:gd name="connsiteY5" fmla="*/ 707626 h 4659981"/>
              <a:gd name="connsiteX6" fmla="*/ 0 w 9144000"/>
              <a:gd name="connsiteY6" fmla="*/ 0 h 4659981"/>
              <a:gd name="connsiteX7" fmla="*/ 431544 w 9144000"/>
              <a:gd name="connsiteY7" fmla="*/ 0 h 4659981"/>
              <a:gd name="connsiteX8" fmla="*/ 431544 w 9144000"/>
              <a:gd name="connsiteY8" fmla="*/ 707626 h 4659981"/>
              <a:gd name="connsiteX9" fmla="*/ 0 w 9144000"/>
              <a:gd name="connsiteY9" fmla="*/ 707626 h 465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659981">
                <a:moveTo>
                  <a:pt x="467544" y="0"/>
                </a:moveTo>
                <a:lnTo>
                  <a:pt x="9144000" y="0"/>
                </a:lnTo>
                <a:lnTo>
                  <a:pt x="9144000" y="4659981"/>
                </a:lnTo>
                <a:lnTo>
                  <a:pt x="2015718" y="4659981"/>
                </a:lnTo>
                <a:lnTo>
                  <a:pt x="2015718" y="707626"/>
                </a:lnTo>
                <a:lnTo>
                  <a:pt x="467544" y="707626"/>
                </a:lnTo>
                <a:close/>
                <a:moveTo>
                  <a:pt x="0" y="0"/>
                </a:moveTo>
                <a:lnTo>
                  <a:pt x="431544" y="0"/>
                </a:lnTo>
                <a:lnTo>
                  <a:pt x="431544" y="707626"/>
                </a:lnTo>
                <a:lnTo>
                  <a:pt x="0" y="707626"/>
                </a:lnTo>
                <a:close/>
              </a:path>
            </a:pathLst>
          </a:custGeom>
          <a:solidFill>
            <a:schemeClr val="bg2"/>
          </a:solidFill>
          <a:ln>
            <a:noFill/>
          </a:ln>
        </p:spPr>
        <p:txBody>
          <a:bodyPr wrap="square" anchor="ctr" anchorCtr="0">
            <a:noAutofit/>
          </a:bodyPr>
          <a:lstStyle>
            <a:lvl1pPr marL="0" indent="0" algn="ctr">
              <a:buNone/>
              <a:defRPr sz="900">
                <a:solidFill>
                  <a:schemeClr val="bg1"/>
                </a:solidFill>
              </a:defRPr>
            </a:lvl1pPr>
          </a:lstStyle>
          <a:p>
            <a:r>
              <a:rPr lang="en-GB" noProof="0"/>
              <a:t>Bild auf Platzhalter ziehen oder durch Klicken auf Symbol hinzufügen</a:t>
            </a:r>
          </a:p>
        </p:txBody>
      </p:sp>
      <p:sp>
        <p:nvSpPr>
          <p:cNvPr id="19" name="Rechteck 18"/>
          <p:cNvSpPr/>
          <p:nvPr userDrawn="1"/>
        </p:nvSpPr>
        <p:spPr bwMode="gray">
          <a:xfrm>
            <a:off x="0" y="707629"/>
            <a:ext cx="431800" cy="3951684"/>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22" name="Rectangle 8"/>
          <p:cNvSpPr/>
          <p:nvPr userDrawn="1"/>
        </p:nvSpPr>
        <p:spPr bwMode="gray">
          <a:xfrm rot="16200000">
            <a:off x="885639" y="289542"/>
            <a:ext cx="711992" cy="1548163"/>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rgbClr val="660066"/>
              </a:solidFill>
            </a:endParaRPr>
          </a:p>
        </p:txBody>
      </p:sp>
      <p:sp>
        <p:nvSpPr>
          <p:cNvPr id="20" name="Titel 1"/>
          <p:cNvSpPr>
            <a:spLocks noGrp="1"/>
          </p:cNvSpPr>
          <p:nvPr>
            <p:ph type="title" hasCustomPrompt="1"/>
          </p:nvPr>
        </p:nvSpPr>
        <p:spPr bwMode="gray">
          <a:xfrm>
            <a:off x="468314" y="1058863"/>
            <a:ext cx="2987562" cy="3601118"/>
          </a:xfrm>
          <a:solidFill>
            <a:schemeClr val="accent2"/>
          </a:solidFill>
        </p:spPr>
        <p:txBody>
          <a:bodyPr lIns="180000" tIns="180000"/>
          <a:lstStyle>
            <a:lvl1pPr>
              <a:defRPr>
                <a:solidFill>
                  <a:schemeClr val="bg1"/>
                </a:solidFill>
              </a:defRPr>
            </a:lvl1pPr>
          </a:lstStyle>
          <a:p>
            <a:r>
              <a:rPr lang="en-GB" noProof="0"/>
              <a:t>Mastertitelformat bearbeiten</a:t>
            </a:r>
          </a:p>
        </p:txBody>
      </p:sp>
      <p:sp>
        <p:nvSpPr>
          <p:cNvPr id="21" name="Inhaltsplatzhalter 2"/>
          <p:cNvSpPr>
            <a:spLocks noGrp="1"/>
          </p:cNvSpPr>
          <p:nvPr>
            <p:ph idx="1" hasCustomPrompt="1"/>
          </p:nvPr>
        </p:nvSpPr>
        <p:spPr bwMode="gray">
          <a:xfrm>
            <a:off x="647701" y="2607754"/>
            <a:ext cx="2736167" cy="2052227"/>
          </a:xfrm>
        </p:spPr>
        <p:txBody>
          <a:bodyPr/>
          <a:lstStyle>
            <a:lvl1pPr marL="201216" indent="-201216">
              <a:spcAft>
                <a:spcPts val="0"/>
              </a:spcAft>
              <a:buClr>
                <a:schemeClr val="accent1"/>
              </a:buClr>
              <a:buFont typeface="Arial" panose="020B0604020202020204" pitchFamily="34" charset="0"/>
              <a:buChar char="&gt;"/>
              <a:tabLst>
                <a:tab pos="4924425" algn="r"/>
              </a:tabLst>
              <a:defRPr>
                <a:solidFill>
                  <a:schemeClr val="bg1"/>
                </a:solidFill>
              </a:defRPr>
            </a:lvl1pPr>
            <a:lvl2pPr marL="133350" indent="-133350">
              <a:spcAft>
                <a:spcPts val="0"/>
              </a:spcAft>
              <a:tabLst>
                <a:tab pos="4924425" algn="r"/>
              </a:tabLst>
              <a:defRPr/>
            </a:lvl2pPr>
            <a:lvl3pPr marL="273844" indent="-133350">
              <a:spcAft>
                <a:spcPts val="0"/>
              </a:spcAft>
              <a:tabLst>
                <a:tab pos="4924425" algn="r"/>
              </a:tabLst>
              <a:defRPr/>
            </a:lvl3pPr>
            <a:lvl4pPr marL="409575" indent="-142875">
              <a:tabLst>
                <a:tab pos="4924425" algn="r"/>
              </a:tabLst>
              <a:defRPr/>
            </a:lvl4pPr>
            <a:lvl5pPr marL="535781" indent="-133350">
              <a:tabLst>
                <a:tab pos="4924425" algn="r"/>
              </a:tabLst>
              <a:defRPr/>
            </a:lvl5pPr>
          </a:lstStyle>
          <a:p>
            <a:pPr lvl="0"/>
            <a:r>
              <a:rPr lang="en-GB" noProof="0"/>
              <a:t>Mastertextformat bearbeiten</a:t>
            </a:r>
          </a:p>
        </p:txBody>
      </p:sp>
      <p:sp>
        <p:nvSpPr>
          <p:cNvPr id="2" name="Datumsplatzhalter 1"/>
          <p:cNvSpPr>
            <a:spLocks noGrp="1"/>
          </p:cNvSpPr>
          <p:nvPr>
            <p:ph type="dt" sz="half" idx="13"/>
          </p:nvPr>
        </p:nvSpPr>
        <p:spPr/>
        <p:txBody>
          <a:bodyPr/>
          <a:lstStyle/>
          <a:p>
            <a:fld id="{D3F315EF-D6E2-4024-B652-21069C520864}" type="datetime1">
              <a:rPr lang="pt-BR" smtClean="0"/>
              <a:t>02/02/2018</a:t>
            </a:fld>
            <a:endParaRPr lang="de-DE" dirty="0"/>
          </a:p>
        </p:txBody>
      </p:sp>
      <p:sp>
        <p:nvSpPr>
          <p:cNvPr id="3" name="Fußzeilenplatzhalter 2"/>
          <p:cNvSpPr>
            <a:spLocks noGrp="1"/>
          </p:cNvSpPr>
          <p:nvPr>
            <p:ph type="ftr" sz="quarter" idx="14"/>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280082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age with image 04">
    <p:spTree>
      <p:nvGrpSpPr>
        <p:cNvPr id="1" name=""/>
        <p:cNvGrpSpPr/>
        <p:nvPr/>
      </p:nvGrpSpPr>
      <p:grpSpPr>
        <a:xfrm>
          <a:off x="0" y="0"/>
          <a:ext cx="0" cy="0"/>
          <a:chOff x="0" y="0"/>
          <a:chExt cx="0" cy="0"/>
        </a:xfrm>
      </p:grpSpPr>
      <p:sp>
        <p:nvSpPr>
          <p:cNvPr id="11" name="Bildplatzhalter 10"/>
          <p:cNvSpPr>
            <a:spLocks noGrp="1"/>
          </p:cNvSpPr>
          <p:nvPr>
            <p:ph type="pic" sz="quarter" idx="12" hasCustomPrompt="1"/>
          </p:nvPr>
        </p:nvSpPr>
        <p:spPr bwMode="gray">
          <a:xfrm>
            <a:off x="-1510" y="0"/>
            <a:ext cx="9145509" cy="4664066"/>
          </a:xfrm>
          <a:custGeom>
            <a:avLst/>
            <a:gdLst>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3851275 w 9144000"/>
              <a:gd name="connsiteY4" fmla="*/ 3318789 h 4659982"/>
              <a:gd name="connsiteX5" fmla="*/ 3851275 w 9144000"/>
              <a:gd name="connsiteY5" fmla="*/ 2976824 h 4659982"/>
              <a:gd name="connsiteX6" fmla="*/ 3851275 w 9144000"/>
              <a:gd name="connsiteY6" fmla="*/ 2787103 h 4659982"/>
              <a:gd name="connsiteX7" fmla="*/ 467544 w 9144000"/>
              <a:gd name="connsiteY7" fmla="*/ 2787103 h 4659982"/>
              <a:gd name="connsiteX8" fmla="*/ 0 w 9144000"/>
              <a:gd name="connsiteY8" fmla="*/ 0 h 4659982"/>
              <a:gd name="connsiteX9" fmla="*/ 431544 w 9144000"/>
              <a:gd name="connsiteY9" fmla="*/ 0 h 4659982"/>
              <a:gd name="connsiteX10" fmla="*/ 431544 w 9144000"/>
              <a:gd name="connsiteY10" fmla="*/ 2787103 h 4659982"/>
              <a:gd name="connsiteX11" fmla="*/ 0 w 9144000"/>
              <a:gd name="connsiteY11" fmla="*/ 2787103 h 4659982"/>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3851275 w 9144000"/>
              <a:gd name="connsiteY4" fmla="*/ 3318789 h 4659982"/>
              <a:gd name="connsiteX5" fmla="*/ 3851275 w 9144000"/>
              <a:gd name="connsiteY5" fmla="*/ 2976824 h 4659982"/>
              <a:gd name="connsiteX6" fmla="*/ 1456690 w 9144000"/>
              <a:gd name="connsiteY6" fmla="*/ 3724363 h 4659982"/>
              <a:gd name="connsiteX7" fmla="*/ 467544 w 9144000"/>
              <a:gd name="connsiteY7" fmla="*/ 2787103 h 4659982"/>
              <a:gd name="connsiteX8" fmla="*/ 467544 w 9144000"/>
              <a:gd name="connsiteY8" fmla="*/ 0 h 4659982"/>
              <a:gd name="connsiteX9" fmla="*/ 0 w 9144000"/>
              <a:gd name="connsiteY9" fmla="*/ 0 h 4659982"/>
              <a:gd name="connsiteX10" fmla="*/ 431544 w 9144000"/>
              <a:gd name="connsiteY10" fmla="*/ 0 h 4659982"/>
              <a:gd name="connsiteX11" fmla="*/ 431544 w 9144000"/>
              <a:gd name="connsiteY11" fmla="*/ 2787103 h 4659982"/>
              <a:gd name="connsiteX12" fmla="*/ 0 w 9144000"/>
              <a:gd name="connsiteY12" fmla="*/ 2787103 h 4659982"/>
              <a:gd name="connsiteX13" fmla="*/ 0 w 9144000"/>
              <a:gd name="connsiteY13" fmla="*/ 0 h 4659982"/>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1588135 w 9144000"/>
              <a:gd name="connsiteY4" fmla="*/ 4656099 h 4659982"/>
              <a:gd name="connsiteX5" fmla="*/ 3851275 w 9144000"/>
              <a:gd name="connsiteY5" fmla="*/ 2976824 h 4659982"/>
              <a:gd name="connsiteX6" fmla="*/ 1456690 w 9144000"/>
              <a:gd name="connsiteY6" fmla="*/ 3724363 h 4659982"/>
              <a:gd name="connsiteX7" fmla="*/ 467544 w 9144000"/>
              <a:gd name="connsiteY7" fmla="*/ 2787103 h 4659982"/>
              <a:gd name="connsiteX8" fmla="*/ 467544 w 9144000"/>
              <a:gd name="connsiteY8" fmla="*/ 0 h 4659982"/>
              <a:gd name="connsiteX9" fmla="*/ 0 w 9144000"/>
              <a:gd name="connsiteY9" fmla="*/ 0 h 4659982"/>
              <a:gd name="connsiteX10" fmla="*/ 431544 w 9144000"/>
              <a:gd name="connsiteY10" fmla="*/ 0 h 4659982"/>
              <a:gd name="connsiteX11" fmla="*/ 431544 w 9144000"/>
              <a:gd name="connsiteY11" fmla="*/ 2787103 h 4659982"/>
              <a:gd name="connsiteX12" fmla="*/ 0 w 9144000"/>
              <a:gd name="connsiteY12" fmla="*/ 2787103 h 4659982"/>
              <a:gd name="connsiteX13" fmla="*/ 0 w 9144000"/>
              <a:gd name="connsiteY13" fmla="*/ 0 h 4659982"/>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1588135 w 9144000"/>
              <a:gd name="connsiteY4" fmla="*/ 4656099 h 4659982"/>
              <a:gd name="connsiteX5" fmla="*/ 1456690 w 9144000"/>
              <a:gd name="connsiteY5" fmla="*/ 3724363 h 4659982"/>
              <a:gd name="connsiteX6" fmla="*/ 467544 w 9144000"/>
              <a:gd name="connsiteY6" fmla="*/ 2787103 h 4659982"/>
              <a:gd name="connsiteX7" fmla="*/ 467544 w 9144000"/>
              <a:gd name="connsiteY7" fmla="*/ 0 h 4659982"/>
              <a:gd name="connsiteX8" fmla="*/ 0 w 9144000"/>
              <a:gd name="connsiteY8" fmla="*/ 0 h 4659982"/>
              <a:gd name="connsiteX9" fmla="*/ 431544 w 9144000"/>
              <a:gd name="connsiteY9" fmla="*/ 0 h 4659982"/>
              <a:gd name="connsiteX10" fmla="*/ 431544 w 9144000"/>
              <a:gd name="connsiteY10" fmla="*/ 2787103 h 4659982"/>
              <a:gd name="connsiteX11" fmla="*/ 0 w 9144000"/>
              <a:gd name="connsiteY11" fmla="*/ 2787103 h 4659982"/>
              <a:gd name="connsiteX12" fmla="*/ 0 w 9144000"/>
              <a:gd name="connsiteY12" fmla="*/ 0 h 4659982"/>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1588135 w 9144000"/>
              <a:gd name="connsiteY4" fmla="*/ 4656099 h 4659982"/>
              <a:gd name="connsiteX5" fmla="*/ 467544 w 9144000"/>
              <a:gd name="connsiteY5" fmla="*/ 2787103 h 4659982"/>
              <a:gd name="connsiteX6" fmla="*/ 467544 w 9144000"/>
              <a:gd name="connsiteY6" fmla="*/ 0 h 4659982"/>
              <a:gd name="connsiteX7" fmla="*/ 0 w 9144000"/>
              <a:gd name="connsiteY7" fmla="*/ 0 h 4659982"/>
              <a:gd name="connsiteX8" fmla="*/ 431544 w 9144000"/>
              <a:gd name="connsiteY8" fmla="*/ 0 h 4659982"/>
              <a:gd name="connsiteX9" fmla="*/ 431544 w 9144000"/>
              <a:gd name="connsiteY9" fmla="*/ 2787103 h 4659982"/>
              <a:gd name="connsiteX10" fmla="*/ 0 w 9144000"/>
              <a:gd name="connsiteY10" fmla="*/ 2787103 h 4659982"/>
              <a:gd name="connsiteX11" fmla="*/ 0 w 9144000"/>
              <a:gd name="connsiteY11" fmla="*/ 0 h 4659982"/>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1588135 w 9144000"/>
              <a:gd name="connsiteY4" fmla="*/ 4656099 h 4659982"/>
              <a:gd name="connsiteX5" fmla="*/ 467544 w 9144000"/>
              <a:gd name="connsiteY5" fmla="*/ 2787103 h 4659982"/>
              <a:gd name="connsiteX6" fmla="*/ 467544 w 9144000"/>
              <a:gd name="connsiteY6" fmla="*/ 0 h 4659982"/>
              <a:gd name="connsiteX7" fmla="*/ 0 w 9144000"/>
              <a:gd name="connsiteY7" fmla="*/ 0 h 4659982"/>
              <a:gd name="connsiteX8" fmla="*/ 431544 w 9144000"/>
              <a:gd name="connsiteY8" fmla="*/ 0 h 4659982"/>
              <a:gd name="connsiteX9" fmla="*/ 431544 w 9144000"/>
              <a:gd name="connsiteY9" fmla="*/ 4650193 h 4659982"/>
              <a:gd name="connsiteX10" fmla="*/ 0 w 9144000"/>
              <a:gd name="connsiteY10" fmla="*/ 2787103 h 4659982"/>
              <a:gd name="connsiteX11" fmla="*/ 0 w 9144000"/>
              <a:gd name="connsiteY11" fmla="*/ 0 h 4659982"/>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1588135 w 9144000"/>
              <a:gd name="connsiteY4" fmla="*/ 4656099 h 4659982"/>
              <a:gd name="connsiteX5" fmla="*/ 467544 w 9144000"/>
              <a:gd name="connsiteY5" fmla="*/ 2787103 h 4659982"/>
              <a:gd name="connsiteX6" fmla="*/ 467544 w 9144000"/>
              <a:gd name="connsiteY6" fmla="*/ 0 h 4659982"/>
              <a:gd name="connsiteX7" fmla="*/ 0 w 9144000"/>
              <a:gd name="connsiteY7" fmla="*/ 0 h 4659982"/>
              <a:gd name="connsiteX8" fmla="*/ 431544 w 9144000"/>
              <a:gd name="connsiteY8" fmla="*/ 0 h 4659982"/>
              <a:gd name="connsiteX9" fmla="*/ 431544 w 9144000"/>
              <a:gd name="connsiteY9" fmla="*/ 4650193 h 4659982"/>
              <a:gd name="connsiteX10" fmla="*/ 11430 w 9144000"/>
              <a:gd name="connsiteY10" fmla="*/ 4650193 h 4659982"/>
              <a:gd name="connsiteX11" fmla="*/ 0 w 9144000"/>
              <a:gd name="connsiteY11" fmla="*/ 0 h 4659982"/>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1588135 w 9144000"/>
              <a:gd name="connsiteY4" fmla="*/ 4656099 h 4659982"/>
              <a:gd name="connsiteX5" fmla="*/ 467544 w 9144000"/>
              <a:gd name="connsiteY5" fmla="*/ 4644478 h 4659982"/>
              <a:gd name="connsiteX6" fmla="*/ 467544 w 9144000"/>
              <a:gd name="connsiteY6" fmla="*/ 0 h 4659982"/>
              <a:gd name="connsiteX7" fmla="*/ 0 w 9144000"/>
              <a:gd name="connsiteY7" fmla="*/ 0 h 4659982"/>
              <a:gd name="connsiteX8" fmla="*/ 431544 w 9144000"/>
              <a:gd name="connsiteY8" fmla="*/ 0 h 4659982"/>
              <a:gd name="connsiteX9" fmla="*/ 431544 w 9144000"/>
              <a:gd name="connsiteY9" fmla="*/ 4650193 h 4659982"/>
              <a:gd name="connsiteX10" fmla="*/ 11430 w 9144000"/>
              <a:gd name="connsiteY10" fmla="*/ 4650193 h 4659982"/>
              <a:gd name="connsiteX11" fmla="*/ 0 w 9144000"/>
              <a:gd name="connsiteY11" fmla="*/ 0 h 4659982"/>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1588135 w 9144000"/>
              <a:gd name="connsiteY4" fmla="*/ 4656099 h 4659982"/>
              <a:gd name="connsiteX5" fmla="*/ 467544 w 9144000"/>
              <a:gd name="connsiteY5" fmla="*/ 4644478 h 4659982"/>
              <a:gd name="connsiteX6" fmla="*/ 467544 w 9144000"/>
              <a:gd name="connsiteY6" fmla="*/ 0 h 4659982"/>
              <a:gd name="connsiteX7" fmla="*/ 0 w 9144000"/>
              <a:gd name="connsiteY7" fmla="*/ 0 h 4659982"/>
              <a:gd name="connsiteX8" fmla="*/ 431544 w 9144000"/>
              <a:gd name="connsiteY8" fmla="*/ 0 h 4659982"/>
              <a:gd name="connsiteX9" fmla="*/ 431544 w 9144000"/>
              <a:gd name="connsiteY9" fmla="*/ 4650193 h 4659982"/>
              <a:gd name="connsiteX10" fmla="*/ 87630 w 9144000"/>
              <a:gd name="connsiteY10" fmla="*/ 4614633 h 4659982"/>
              <a:gd name="connsiteX11" fmla="*/ 0 w 9144000"/>
              <a:gd name="connsiteY11" fmla="*/ 0 h 4659982"/>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1588135 w 9144000"/>
              <a:gd name="connsiteY4" fmla="*/ 4656099 h 4659982"/>
              <a:gd name="connsiteX5" fmla="*/ 467544 w 9144000"/>
              <a:gd name="connsiteY5" fmla="*/ 4644478 h 4659982"/>
              <a:gd name="connsiteX6" fmla="*/ 467544 w 9144000"/>
              <a:gd name="connsiteY6" fmla="*/ 0 h 4659982"/>
              <a:gd name="connsiteX7" fmla="*/ 0 w 9144000"/>
              <a:gd name="connsiteY7" fmla="*/ 0 h 4659982"/>
              <a:gd name="connsiteX8" fmla="*/ 431544 w 9144000"/>
              <a:gd name="connsiteY8" fmla="*/ 0 h 4659982"/>
              <a:gd name="connsiteX9" fmla="*/ 431544 w 9144000"/>
              <a:gd name="connsiteY9" fmla="*/ 4650193 h 4659982"/>
              <a:gd name="connsiteX10" fmla="*/ 6350 w 9144000"/>
              <a:gd name="connsiteY10" fmla="*/ 4655273 h 4659982"/>
              <a:gd name="connsiteX11" fmla="*/ 0 w 9144000"/>
              <a:gd name="connsiteY11" fmla="*/ 0 h 4659982"/>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467544 w 9144000"/>
              <a:gd name="connsiteY4" fmla="*/ 4644478 h 4659982"/>
              <a:gd name="connsiteX5" fmla="*/ 467544 w 9144000"/>
              <a:gd name="connsiteY5" fmla="*/ 0 h 4659982"/>
              <a:gd name="connsiteX6" fmla="*/ 0 w 9144000"/>
              <a:gd name="connsiteY6" fmla="*/ 0 h 4659982"/>
              <a:gd name="connsiteX7" fmla="*/ 431544 w 9144000"/>
              <a:gd name="connsiteY7" fmla="*/ 0 h 4659982"/>
              <a:gd name="connsiteX8" fmla="*/ 431544 w 9144000"/>
              <a:gd name="connsiteY8" fmla="*/ 4650193 h 4659982"/>
              <a:gd name="connsiteX9" fmla="*/ 6350 w 9144000"/>
              <a:gd name="connsiteY9" fmla="*/ 4655273 h 4659982"/>
              <a:gd name="connsiteX10" fmla="*/ 0 w 9144000"/>
              <a:gd name="connsiteY10" fmla="*/ 0 h 4659982"/>
              <a:gd name="connsiteX0" fmla="*/ 467544 w 9144000"/>
              <a:gd name="connsiteY0" fmla="*/ 0 h 4659982"/>
              <a:gd name="connsiteX1" fmla="*/ 9144000 w 9144000"/>
              <a:gd name="connsiteY1" fmla="*/ 0 h 4659982"/>
              <a:gd name="connsiteX2" fmla="*/ 9144000 w 9144000"/>
              <a:gd name="connsiteY2" fmla="*/ 4659982 h 4659982"/>
              <a:gd name="connsiteX3" fmla="*/ 3851275 w 9144000"/>
              <a:gd name="connsiteY3" fmla="*/ 4659982 h 4659982"/>
              <a:gd name="connsiteX4" fmla="*/ 467544 w 9144000"/>
              <a:gd name="connsiteY4" fmla="*/ 4654638 h 4659982"/>
              <a:gd name="connsiteX5" fmla="*/ 467544 w 9144000"/>
              <a:gd name="connsiteY5" fmla="*/ 0 h 4659982"/>
              <a:gd name="connsiteX6" fmla="*/ 0 w 9144000"/>
              <a:gd name="connsiteY6" fmla="*/ 0 h 4659982"/>
              <a:gd name="connsiteX7" fmla="*/ 431544 w 9144000"/>
              <a:gd name="connsiteY7" fmla="*/ 0 h 4659982"/>
              <a:gd name="connsiteX8" fmla="*/ 431544 w 9144000"/>
              <a:gd name="connsiteY8" fmla="*/ 4650193 h 4659982"/>
              <a:gd name="connsiteX9" fmla="*/ 6350 w 9144000"/>
              <a:gd name="connsiteY9" fmla="*/ 4655273 h 4659982"/>
              <a:gd name="connsiteX10" fmla="*/ 0 w 9144000"/>
              <a:gd name="connsiteY10" fmla="*/ 0 h 4659982"/>
              <a:gd name="connsiteX0" fmla="*/ 467544 w 9144000"/>
              <a:gd name="connsiteY0" fmla="*/ 0 h 4659982"/>
              <a:gd name="connsiteX1" fmla="*/ 9144000 w 9144000"/>
              <a:gd name="connsiteY1" fmla="*/ 0 h 4659982"/>
              <a:gd name="connsiteX2" fmla="*/ 9144000 w 9144000"/>
              <a:gd name="connsiteY2" fmla="*/ 4659982 h 4659982"/>
              <a:gd name="connsiteX3" fmla="*/ 467544 w 9144000"/>
              <a:gd name="connsiteY3" fmla="*/ 4654638 h 4659982"/>
              <a:gd name="connsiteX4" fmla="*/ 467544 w 9144000"/>
              <a:gd name="connsiteY4" fmla="*/ 0 h 4659982"/>
              <a:gd name="connsiteX5" fmla="*/ 0 w 9144000"/>
              <a:gd name="connsiteY5" fmla="*/ 0 h 4659982"/>
              <a:gd name="connsiteX6" fmla="*/ 431544 w 9144000"/>
              <a:gd name="connsiteY6" fmla="*/ 0 h 4659982"/>
              <a:gd name="connsiteX7" fmla="*/ 431544 w 9144000"/>
              <a:gd name="connsiteY7" fmla="*/ 4650193 h 4659982"/>
              <a:gd name="connsiteX8" fmla="*/ 6350 w 9144000"/>
              <a:gd name="connsiteY8" fmla="*/ 4655273 h 4659982"/>
              <a:gd name="connsiteX9" fmla="*/ 0 w 9144000"/>
              <a:gd name="connsiteY9" fmla="*/ 0 h 4659982"/>
              <a:gd name="connsiteX0" fmla="*/ 467544 w 9144000"/>
              <a:gd name="connsiteY0" fmla="*/ 0 h 4660353"/>
              <a:gd name="connsiteX1" fmla="*/ 9144000 w 9144000"/>
              <a:gd name="connsiteY1" fmla="*/ 0 h 4660353"/>
              <a:gd name="connsiteX2" fmla="*/ 9144000 w 9144000"/>
              <a:gd name="connsiteY2" fmla="*/ 4659982 h 4660353"/>
              <a:gd name="connsiteX3" fmla="*/ 467544 w 9144000"/>
              <a:gd name="connsiteY3" fmla="*/ 4654638 h 4660353"/>
              <a:gd name="connsiteX4" fmla="*/ 467544 w 9144000"/>
              <a:gd name="connsiteY4" fmla="*/ 0 h 4660353"/>
              <a:gd name="connsiteX5" fmla="*/ 0 w 9144000"/>
              <a:gd name="connsiteY5" fmla="*/ 0 h 4660353"/>
              <a:gd name="connsiteX6" fmla="*/ 431544 w 9144000"/>
              <a:gd name="connsiteY6" fmla="*/ 0 h 4660353"/>
              <a:gd name="connsiteX7" fmla="*/ 431544 w 9144000"/>
              <a:gd name="connsiteY7" fmla="*/ 4660353 h 4660353"/>
              <a:gd name="connsiteX8" fmla="*/ 6350 w 9144000"/>
              <a:gd name="connsiteY8" fmla="*/ 4655273 h 4660353"/>
              <a:gd name="connsiteX9" fmla="*/ 0 w 9144000"/>
              <a:gd name="connsiteY9" fmla="*/ 0 h 4660353"/>
              <a:gd name="connsiteX0" fmla="*/ 467544 w 9144000"/>
              <a:gd name="connsiteY0" fmla="*/ 0 h 4660353"/>
              <a:gd name="connsiteX1" fmla="*/ 9144000 w 9144000"/>
              <a:gd name="connsiteY1" fmla="*/ 0 h 4660353"/>
              <a:gd name="connsiteX2" fmla="*/ 9144000 w 9144000"/>
              <a:gd name="connsiteY2" fmla="*/ 4659982 h 4660353"/>
              <a:gd name="connsiteX3" fmla="*/ 467544 w 9144000"/>
              <a:gd name="connsiteY3" fmla="*/ 4654638 h 4660353"/>
              <a:gd name="connsiteX4" fmla="*/ 467544 w 9144000"/>
              <a:gd name="connsiteY4" fmla="*/ 0 h 4660353"/>
              <a:gd name="connsiteX5" fmla="*/ 0 w 9144000"/>
              <a:gd name="connsiteY5" fmla="*/ 0 h 4660353"/>
              <a:gd name="connsiteX6" fmla="*/ 431544 w 9144000"/>
              <a:gd name="connsiteY6" fmla="*/ 0 h 4660353"/>
              <a:gd name="connsiteX7" fmla="*/ 431544 w 9144000"/>
              <a:gd name="connsiteY7" fmla="*/ 4660353 h 4660353"/>
              <a:gd name="connsiteX8" fmla="*/ 49334 w 9144000"/>
              <a:gd name="connsiteY8" fmla="*/ 4624011 h 4660353"/>
              <a:gd name="connsiteX9" fmla="*/ 0 w 9144000"/>
              <a:gd name="connsiteY9" fmla="*/ 0 h 4660353"/>
              <a:gd name="connsiteX0" fmla="*/ 467544 w 9144000"/>
              <a:gd name="connsiteY0" fmla="*/ 0 h 4660353"/>
              <a:gd name="connsiteX1" fmla="*/ 9144000 w 9144000"/>
              <a:gd name="connsiteY1" fmla="*/ 0 h 4660353"/>
              <a:gd name="connsiteX2" fmla="*/ 9144000 w 9144000"/>
              <a:gd name="connsiteY2" fmla="*/ 4659982 h 4660353"/>
              <a:gd name="connsiteX3" fmla="*/ 467544 w 9144000"/>
              <a:gd name="connsiteY3" fmla="*/ 4654638 h 4660353"/>
              <a:gd name="connsiteX4" fmla="*/ 467544 w 9144000"/>
              <a:gd name="connsiteY4" fmla="*/ 0 h 4660353"/>
              <a:gd name="connsiteX5" fmla="*/ 0 w 9144000"/>
              <a:gd name="connsiteY5" fmla="*/ 0 h 4660353"/>
              <a:gd name="connsiteX6" fmla="*/ 431544 w 9144000"/>
              <a:gd name="connsiteY6" fmla="*/ 0 h 4660353"/>
              <a:gd name="connsiteX7" fmla="*/ 431544 w 9144000"/>
              <a:gd name="connsiteY7" fmla="*/ 4660353 h 4660353"/>
              <a:gd name="connsiteX8" fmla="*/ 2442 w 9144000"/>
              <a:gd name="connsiteY8" fmla="*/ 4655272 h 4660353"/>
              <a:gd name="connsiteX9" fmla="*/ 0 w 9144000"/>
              <a:gd name="connsiteY9" fmla="*/ 0 h 4660353"/>
              <a:gd name="connsiteX0" fmla="*/ 469488 w 9145944"/>
              <a:gd name="connsiteY0" fmla="*/ 0 h 4666995"/>
              <a:gd name="connsiteX1" fmla="*/ 9145944 w 9145944"/>
              <a:gd name="connsiteY1" fmla="*/ 0 h 4666995"/>
              <a:gd name="connsiteX2" fmla="*/ 9145944 w 9145944"/>
              <a:gd name="connsiteY2" fmla="*/ 4659982 h 4666995"/>
              <a:gd name="connsiteX3" fmla="*/ 469488 w 9145944"/>
              <a:gd name="connsiteY3" fmla="*/ 4654638 h 4666995"/>
              <a:gd name="connsiteX4" fmla="*/ 469488 w 9145944"/>
              <a:gd name="connsiteY4" fmla="*/ 0 h 4666995"/>
              <a:gd name="connsiteX5" fmla="*/ 1944 w 9145944"/>
              <a:gd name="connsiteY5" fmla="*/ 0 h 4666995"/>
              <a:gd name="connsiteX6" fmla="*/ 433488 w 9145944"/>
              <a:gd name="connsiteY6" fmla="*/ 0 h 4666995"/>
              <a:gd name="connsiteX7" fmla="*/ 433488 w 9145944"/>
              <a:gd name="connsiteY7" fmla="*/ 4660353 h 4666995"/>
              <a:gd name="connsiteX8" fmla="*/ 479 w 9145944"/>
              <a:gd name="connsiteY8" fmla="*/ 4666995 h 4666995"/>
              <a:gd name="connsiteX9" fmla="*/ 1944 w 9145944"/>
              <a:gd name="connsiteY9" fmla="*/ 0 h 4666995"/>
              <a:gd name="connsiteX0" fmla="*/ 467544 w 9144000"/>
              <a:gd name="connsiteY0" fmla="*/ 0 h 4663087"/>
              <a:gd name="connsiteX1" fmla="*/ 9144000 w 9144000"/>
              <a:gd name="connsiteY1" fmla="*/ 0 h 4663087"/>
              <a:gd name="connsiteX2" fmla="*/ 9144000 w 9144000"/>
              <a:gd name="connsiteY2" fmla="*/ 4659982 h 4663087"/>
              <a:gd name="connsiteX3" fmla="*/ 467544 w 9144000"/>
              <a:gd name="connsiteY3" fmla="*/ 4654638 h 4663087"/>
              <a:gd name="connsiteX4" fmla="*/ 467544 w 9144000"/>
              <a:gd name="connsiteY4" fmla="*/ 0 h 4663087"/>
              <a:gd name="connsiteX5" fmla="*/ 0 w 9144000"/>
              <a:gd name="connsiteY5" fmla="*/ 0 h 4663087"/>
              <a:gd name="connsiteX6" fmla="*/ 431544 w 9144000"/>
              <a:gd name="connsiteY6" fmla="*/ 0 h 4663087"/>
              <a:gd name="connsiteX7" fmla="*/ 431544 w 9144000"/>
              <a:gd name="connsiteY7" fmla="*/ 4660353 h 4663087"/>
              <a:gd name="connsiteX8" fmla="*/ 2443 w 9144000"/>
              <a:gd name="connsiteY8" fmla="*/ 4663087 h 4663087"/>
              <a:gd name="connsiteX9" fmla="*/ 0 w 9144000"/>
              <a:gd name="connsiteY9" fmla="*/ 0 h 4663087"/>
              <a:gd name="connsiteX0" fmla="*/ 467544 w 9144000"/>
              <a:gd name="connsiteY0" fmla="*/ 0 h 4663089"/>
              <a:gd name="connsiteX1" fmla="*/ 9144000 w 9144000"/>
              <a:gd name="connsiteY1" fmla="*/ 0 h 4663089"/>
              <a:gd name="connsiteX2" fmla="*/ 9144000 w 9144000"/>
              <a:gd name="connsiteY2" fmla="*/ 4659982 h 4663089"/>
              <a:gd name="connsiteX3" fmla="*/ 467544 w 9144000"/>
              <a:gd name="connsiteY3" fmla="*/ 4654638 h 4663089"/>
              <a:gd name="connsiteX4" fmla="*/ 467544 w 9144000"/>
              <a:gd name="connsiteY4" fmla="*/ 0 h 4663089"/>
              <a:gd name="connsiteX5" fmla="*/ 0 w 9144000"/>
              <a:gd name="connsiteY5" fmla="*/ 0 h 4663089"/>
              <a:gd name="connsiteX6" fmla="*/ 431544 w 9144000"/>
              <a:gd name="connsiteY6" fmla="*/ 0 h 4663089"/>
              <a:gd name="connsiteX7" fmla="*/ 431544 w 9144000"/>
              <a:gd name="connsiteY7" fmla="*/ 4660353 h 4663089"/>
              <a:gd name="connsiteX8" fmla="*/ 2443 w 9144000"/>
              <a:gd name="connsiteY8" fmla="*/ 4663087 h 4663089"/>
              <a:gd name="connsiteX9" fmla="*/ 0 w 9144000"/>
              <a:gd name="connsiteY9" fmla="*/ 0 h 4663089"/>
              <a:gd name="connsiteX0" fmla="*/ 467544 w 9144000"/>
              <a:gd name="connsiteY0" fmla="*/ 0 h 4663089"/>
              <a:gd name="connsiteX1" fmla="*/ 9144000 w 9144000"/>
              <a:gd name="connsiteY1" fmla="*/ 0 h 4663089"/>
              <a:gd name="connsiteX2" fmla="*/ 9144000 w 9144000"/>
              <a:gd name="connsiteY2" fmla="*/ 4659982 h 4663089"/>
              <a:gd name="connsiteX3" fmla="*/ 467544 w 9144000"/>
              <a:gd name="connsiteY3" fmla="*/ 4654638 h 4663089"/>
              <a:gd name="connsiteX4" fmla="*/ 467544 w 9144000"/>
              <a:gd name="connsiteY4" fmla="*/ 0 h 4663089"/>
              <a:gd name="connsiteX5" fmla="*/ 0 w 9144000"/>
              <a:gd name="connsiteY5" fmla="*/ 0 h 4663089"/>
              <a:gd name="connsiteX6" fmla="*/ 431544 w 9144000"/>
              <a:gd name="connsiteY6" fmla="*/ 0 h 4663089"/>
              <a:gd name="connsiteX7" fmla="*/ 427637 w 9144000"/>
              <a:gd name="connsiteY7" fmla="*/ 4652537 h 4663089"/>
              <a:gd name="connsiteX8" fmla="*/ 2443 w 9144000"/>
              <a:gd name="connsiteY8" fmla="*/ 4663087 h 4663089"/>
              <a:gd name="connsiteX9" fmla="*/ 0 w 9144000"/>
              <a:gd name="connsiteY9" fmla="*/ 0 h 4663089"/>
              <a:gd name="connsiteX0" fmla="*/ 467544 w 9144000"/>
              <a:gd name="connsiteY0" fmla="*/ 0 h 4659982"/>
              <a:gd name="connsiteX1" fmla="*/ 9144000 w 9144000"/>
              <a:gd name="connsiteY1" fmla="*/ 0 h 4659982"/>
              <a:gd name="connsiteX2" fmla="*/ 9144000 w 9144000"/>
              <a:gd name="connsiteY2" fmla="*/ 4659982 h 4659982"/>
              <a:gd name="connsiteX3" fmla="*/ 467544 w 9144000"/>
              <a:gd name="connsiteY3" fmla="*/ 4654638 h 4659982"/>
              <a:gd name="connsiteX4" fmla="*/ 467544 w 9144000"/>
              <a:gd name="connsiteY4" fmla="*/ 0 h 4659982"/>
              <a:gd name="connsiteX5" fmla="*/ 0 w 9144000"/>
              <a:gd name="connsiteY5" fmla="*/ 0 h 4659982"/>
              <a:gd name="connsiteX6" fmla="*/ 431544 w 9144000"/>
              <a:gd name="connsiteY6" fmla="*/ 0 h 4659982"/>
              <a:gd name="connsiteX7" fmla="*/ 427637 w 9144000"/>
              <a:gd name="connsiteY7" fmla="*/ 4652537 h 4659982"/>
              <a:gd name="connsiteX8" fmla="*/ 2443 w 9144000"/>
              <a:gd name="connsiteY8" fmla="*/ 4651364 h 4659982"/>
              <a:gd name="connsiteX9" fmla="*/ 0 w 9144000"/>
              <a:gd name="connsiteY9" fmla="*/ 0 h 4659982"/>
              <a:gd name="connsiteX0" fmla="*/ 469053 w 9145509"/>
              <a:gd name="connsiteY0" fmla="*/ 0 h 4659982"/>
              <a:gd name="connsiteX1" fmla="*/ 9145509 w 9145509"/>
              <a:gd name="connsiteY1" fmla="*/ 0 h 4659982"/>
              <a:gd name="connsiteX2" fmla="*/ 9145509 w 9145509"/>
              <a:gd name="connsiteY2" fmla="*/ 4659982 h 4659982"/>
              <a:gd name="connsiteX3" fmla="*/ 469053 w 9145509"/>
              <a:gd name="connsiteY3" fmla="*/ 4654638 h 4659982"/>
              <a:gd name="connsiteX4" fmla="*/ 469053 w 9145509"/>
              <a:gd name="connsiteY4" fmla="*/ 0 h 4659982"/>
              <a:gd name="connsiteX5" fmla="*/ 1509 w 9145509"/>
              <a:gd name="connsiteY5" fmla="*/ 0 h 4659982"/>
              <a:gd name="connsiteX6" fmla="*/ 433053 w 9145509"/>
              <a:gd name="connsiteY6" fmla="*/ 0 h 4659982"/>
              <a:gd name="connsiteX7" fmla="*/ 429146 w 9145509"/>
              <a:gd name="connsiteY7" fmla="*/ 4652537 h 4659982"/>
              <a:gd name="connsiteX8" fmla="*/ 515 w 9145509"/>
              <a:gd name="connsiteY8" fmla="*/ 4651364 h 4659982"/>
              <a:gd name="connsiteX9" fmla="*/ 1509 w 9145509"/>
              <a:gd name="connsiteY9" fmla="*/ 0 h 4659982"/>
              <a:gd name="connsiteX0" fmla="*/ 469053 w 9145509"/>
              <a:gd name="connsiteY0" fmla="*/ 0 h 4660988"/>
              <a:gd name="connsiteX1" fmla="*/ 9145509 w 9145509"/>
              <a:gd name="connsiteY1" fmla="*/ 0 h 4660988"/>
              <a:gd name="connsiteX2" fmla="*/ 9145509 w 9145509"/>
              <a:gd name="connsiteY2" fmla="*/ 4659982 h 4660988"/>
              <a:gd name="connsiteX3" fmla="*/ 472228 w 9145509"/>
              <a:gd name="connsiteY3" fmla="*/ 4660988 h 4660988"/>
              <a:gd name="connsiteX4" fmla="*/ 469053 w 9145509"/>
              <a:gd name="connsiteY4" fmla="*/ 0 h 4660988"/>
              <a:gd name="connsiteX5" fmla="*/ 1509 w 9145509"/>
              <a:gd name="connsiteY5" fmla="*/ 0 h 4660988"/>
              <a:gd name="connsiteX6" fmla="*/ 433053 w 9145509"/>
              <a:gd name="connsiteY6" fmla="*/ 0 h 4660988"/>
              <a:gd name="connsiteX7" fmla="*/ 429146 w 9145509"/>
              <a:gd name="connsiteY7" fmla="*/ 4652537 h 4660988"/>
              <a:gd name="connsiteX8" fmla="*/ 515 w 9145509"/>
              <a:gd name="connsiteY8" fmla="*/ 4651364 h 4660988"/>
              <a:gd name="connsiteX9" fmla="*/ 1509 w 9145509"/>
              <a:gd name="connsiteY9" fmla="*/ 0 h 4660988"/>
              <a:gd name="connsiteX0" fmla="*/ 469053 w 9145509"/>
              <a:gd name="connsiteY0" fmla="*/ 0 h 4660988"/>
              <a:gd name="connsiteX1" fmla="*/ 9145509 w 9145509"/>
              <a:gd name="connsiteY1" fmla="*/ 0 h 4660988"/>
              <a:gd name="connsiteX2" fmla="*/ 9145509 w 9145509"/>
              <a:gd name="connsiteY2" fmla="*/ 4659982 h 4660988"/>
              <a:gd name="connsiteX3" fmla="*/ 472228 w 9145509"/>
              <a:gd name="connsiteY3" fmla="*/ 4660988 h 4660988"/>
              <a:gd name="connsiteX4" fmla="*/ 469053 w 9145509"/>
              <a:gd name="connsiteY4" fmla="*/ 0 h 4660988"/>
              <a:gd name="connsiteX5" fmla="*/ 1509 w 9145509"/>
              <a:gd name="connsiteY5" fmla="*/ 0 h 4660988"/>
              <a:gd name="connsiteX6" fmla="*/ 433053 w 9145509"/>
              <a:gd name="connsiteY6" fmla="*/ 0 h 4660988"/>
              <a:gd name="connsiteX7" fmla="*/ 429146 w 9145509"/>
              <a:gd name="connsiteY7" fmla="*/ 4652537 h 4660988"/>
              <a:gd name="connsiteX8" fmla="*/ 515 w 9145509"/>
              <a:gd name="connsiteY8" fmla="*/ 4651364 h 4660988"/>
              <a:gd name="connsiteX9" fmla="*/ 1509 w 9145509"/>
              <a:gd name="connsiteY9" fmla="*/ 0 h 4660988"/>
              <a:gd name="connsiteX0" fmla="*/ 469053 w 9145509"/>
              <a:gd name="connsiteY0" fmla="*/ 0 h 4662062"/>
              <a:gd name="connsiteX1" fmla="*/ 9145509 w 9145509"/>
              <a:gd name="connsiteY1" fmla="*/ 0 h 4662062"/>
              <a:gd name="connsiteX2" fmla="*/ 9145509 w 9145509"/>
              <a:gd name="connsiteY2" fmla="*/ 4659982 h 4662062"/>
              <a:gd name="connsiteX3" fmla="*/ 472228 w 9145509"/>
              <a:gd name="connsiteY3" fmla="*/ 4660988 h 4662062"/>
              <a:gd name="connsiteX4" fmla="*/ 469053 w 9145509"/>
              <a:gd name="connsiteY4" fmla="*/ 0 h 4662062"/>
              <a:gd name="connsiteX5" fmla="*/ 1509 w 9145509"/>
              <a:gd name="connsiteY5" fmla="*/ 0 h 4662062"/>
              <a:gd name="connsiteX6" fmla="*/ 433053 w 9145509"/>
              <a:gd name="connsiteY6" fmla="*/ 0 h 4662062"/>
              <a:gd name="connsiteX7" fmla="*/ 429146 w 9145509"/>
              <a:gd name="connsiteY7" fmla="*/ 4662062 h 4662062"/>
              <a:gd name="connsiteX8" fmla="*/ 515 w 9145509"/>
              <a:gd name="connsiteY8" fmla="*/ 4651364 h 4662062"/>
              <a:gd name="connsiteX9" fmla="*/ 1509 w 9145509"/>
              <a:gd name="connsiteY9" fmla="*/ 0 h 4662062"/>
              <a:gd name="connsiteX0" fmla="*/ 469053 w 9145509"/>
              <a:gd name="connsiteY0" fmla="*/ 0 h 4664066"/>
              <a:gd name="connsiteX1" fmla="*/ 9145509 w 9145509"/>
              <a:gd name="connsiteY1" fmla="*/ 0 h 4664066"/>
              <a:gd name="connsiteX2" fmla="*/ 9145509 w 9145509"/>
              <a:gd name="connsiteY2" fmla="*/ 4659982 h 4664066"/>
              <a:gd name="connsiteX3" fmla="*/ 472228 w 9145509"/>
              <a:gd name="connsiteY3" fmla="*/ 4660988 h 4664066"/>
              <a:gd name="connsiteX4" fmla="*/ 469053 w 9145509"/>
              <a:gd name="connsiteY4" fmla="*/ 0 h 4664066"/>
              <a:gd name="connsiteX5" fmla="*/ 1509 w 9145509"/>
              <a:gd name="connsiteY5" fmla="*/ 0 h 4664066"/>
              <a:gd name="connsiteX6" fmla="*/ 433053 w 9145509"/>
              <a:gd name="connsiteY6" fmla="*/ 0 h 4664066"/>
              <a:gd name="connsiteX7" fmla="*/ 429146 w 9145509"/>
              <a:gd name="connsiteY7" fmla="*/ 4662062 h 4664066"/>
              <a:gd name="connsiteX8" fmla="*/ 515 w 9145509"/>
              <a:gd name="connsiteY8" fmla="*/ 4664064 h 4664066"/>
              <a:gd name="connsiteX9" fmla="*/ 1509 w 9145509"/>
              <a:gd name="connsiteY9" fmla="*/ 0 h 466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509" h="4664066">
                <a:moveTo>
                  <a:pt x="469053" y="0"/>
                </a:moveTo>
                <a:lnTo>
                  <a:pt x="9145509" y="0"/>
                </a:lnTo>
                <a:lnTo>
                  <a:pt x="9145509" y="4659982"/>
                </a:lnTo>
                <a:lnTo>
                  <a:pt x="472228" y="4660988"/>
                </a:lnTo>
                <a:cubicBezTo>
                  <a:pt x="471170" y="3107325"/>
                  <a:pt x="470111" y="1553663"/>
                  <a:pt x="469053" y="0"/>
                </a:cubicBezTo>
                <a:close/>
                <a:moveTo>
                  <a:pt x="1509" y="0"/>
                </a:moveTo>
                <a:lnTo>
                  <a:pt x="433053" y="0"/>
                </a:lnTo>
                <a:cubicBezTo>
                  <a:pt x="431751" y="1550846"/>
                  <a:pt x="430448" y="3111216"/>
                  <a:pt x="429146" y="4662062"/>
                </a:cubicBezTo>
                <a:lnTo>
                  <a:pt x="515" y="4664064"/>
                </a:lnTo>
                <a:cubicBezTo>
                  <a:pt x="-1602" y="4667568"/>
                  <a:pt x="3626" y="1551758"/>
                  <a:pt x="1509" y="0"/>
                </a:cubicBezTo>
                <a:close/>
              </a:path>
            </a:pathLst>
          </a:custGeom>
          <a:solidFill>
            <a:schemeClr val="bg2"/>
          </a:solidFill>
        </p:spPr>
        <p:txBody>
          <a:bodyPr wrap="square" anchor="ctr" anchorCtr="0">
            <a:noAutofit/>
          </a:bodyPr>
          <a:lstStyle>
            <a:lvl1pPr marL="0" indent="0" algn="ctr">
              <a:buNone/>
              <a:defRPr sz="900">
                <a:solidFill>
                  <a:schemeClr val="bg1"/>
                </a:solidFill>
              </a:defRPr>
            </a:lvl1pPr>
          </a:lstStyle>
          <a:p>
            <a:r>
              <a:rPr lang="en-GB" noProof="0"/>
              <a:t>Bild auf Platzhalter ziehen oder durch Klicken auf Symbol hinzufügen</a:t>
            </a:r>
          </a:p>
        </p:txBody>
      </p:sp>
      <p:sp>
        <p:nvSpPr>
          <p:cNvPr id="3" name="Fußzeilenplatzhalter 2"/>
          <p:cNvSpPr>
            <a:spLocks noGrp="1"/>
          </p:cNvSpPr>
          <p:nvPr>
            <p:ph type="ftr" sz="quarter" idx="14"/>
          </p:nvPr>
        </p:nvSpPr>
        <p:spPr/>
        <p:txBody>
          <a:bodyPr/>
          <a:lstStyle/>
          <a:p>
            <a:r>
              <a:rPr lang="en-US"/>
              <a:t>Title (select "Insert &gt; Header &amp; Footer")</a:t>
            </a:r>
            <a:endParaRPr lang="de-DE" dirty="0"/>
          </a:p>
        </p:txBody>
      </p:sp>
      <p:sp>
        <p:nvSpPr>
          <p:cNvPr id="9" name="Datumsplatzhalter 3"/>
          <p:cNvSpPr>
            <a:spLocks noGrp="1"/>
          </p:cNvSpPr>
          <p:nvPr>
            <p:ph type="dt" sz="half" idx="15"/>
          </p:nvPr>
        </p:nvSpPr>
        <p:spPr>
          <a:xfrm>
            <a:off x="684215" y="4883163"/>
            <a:ext cx="647425" cy="226800"/>
          </a:xfrm>
        </p:spPr>
        <p:txBody>
          <a:bodyPr/>
          <a:lstStyle/>
          <a:p>
            <a:fld id="{EB198805-4BAA-4896-82F0-7CB7D7F812B8}" type="datetime1">
              <a:rPr lang="pt-BR" smtClean="0"/>
              <a:t>02/02/2018</a:t>
            </a:fld>
            <a:endParaRPr lang="de-DE" dirty="0"/>
          </a:p>
        </p:txBody>
      </p:sp>
    </p:spTree>
    <p:extLst>
      <p:ext uri="{BB962C8B-B14F-4D97-AF65-F5344CB8AC3E}">
        <p14:creationId xmlns:p14="http://schemas.microsoft.com/office/powerpoint/2010/main" val="115949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without image green 1">
    <p:spTree>
      <p:nvGrpSpPr>
        <p:cNvPr id="1" name=""/>
        <p:cNvGrpSpPr/>
        <p:nvPr/>
      </p:nvGrpSpPr>
      <p:grpSpPr>
        <a:xfrm>
          <a:off x="0" y="0"/>
          <a:ext cx="0" cy="0"/>
          <a:chOff x="0" y="0"/>
          <a:chExt cx="0" cy="0"/>
        </a:xfrm>
      </p:grpSpPr>
      <p:sp>
        <p:nvSpPr>
          <p:cNvPr id="8" name="Rechteck 7"/>
          <p:cNvSpPr/>
          <p:nvPr userDrawn="1"/>
        </p:nvSpPr>
        <p:spPr bwMode="gray">
          <a:xfrm>
            <a:off x="468312" y="1995687"/>
            <a:ext cx="6767513" cy="2663626"/>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15" name="Titel 1"/>
          <p:cNvSpPr>
            <a:spLocks noGrp="1"/>
          </p:cNvSpPr>
          <p:nvPr>
            <p:ph type="title"/>
          </p:nvPr>
        </p:nvSpPr>
        <p:spPr bwMode="gray">
          <a:xfrm>
            <a:off x="468313" y="2715766"/>
            <a:ext cx="7776096" cy="1944216"/>
          </a:xfrm>
          <a:solidFill>
            <a:schemeClr val="bg2"/>
          </a:solidFill>
        </p:spPr>
        <p:txBody>
          <a:bodyPr lIns="180000" tIns="180000" rIns="180000"/>
          <a:lstStyle>
            <a:lvl1pPr>
              <a:defRPr>
                <a:solidFill>
                  <a:schemeClr val="tx1"/>
                </a:solidFill>
              </a:defRPr>
            </a:lvl1pPr>
          </a:lstStyle>
          <a:p>
            <a:r>
              <a:rPr lang="pt-BR" noProof="0"/>
              <a:t>Clique para editar o título mestre</a:t>
            </a:r>
            <a:endParaRPr lang="en-GB" noProof="0" dirty="0"/>
          </a:p>
        </p:txBody>
      </p:sp>
      <p:sp>
        <p:nvSpPr>
          <p:cNvPr id="17" name="Inhaltsplatzhalter 2"/>
          <p:cNvSpPr>
            <a:spLocks noGrp="1"/>
          </p:cNvSpPr>
          <p:nvPr>
            <p:ph idx="1" hasCustomPrompt="1"/>
          </p:nvPr>
        </p:nvSpPr>
        <p:spPr bwMode="gray">
          <a:xfrm>
            <a:off x="647699" y="3399842"/>
            <a:ext cx="7236669" cy="1260140"/>
          </a:xfrm>
        </p:spPr>
        <p:txBody>
          <a:bodyPr/>
          <a:lstStyle>
            <a:lvl1pPr marL="200025" indent="-200025">
              <a:spcAft>
                <a:spcPts val="0"/>
              </a:spcAft>
              <a:buFont typeface="Arial" panose="020B0604020202020204" pitchFamily="34" charset="0"/>
              <a:buChar char="&gt;"/>
              <a:tabLst>
                <a:tab pos="4924425" algn="r"/>
              </a:tabLst>
              <a:defRPr>
                <a:solidFill>
                  <a:schemeClr val="tx1"/>
                </a:solidFill>
              </a:defRPr>
            </a:lvl1pPr>
            <a:lvl2pPr marL="335756" indent="-135731">
              <a:spcAft>
                <a:spcPts val="0"/>
              </a:spcAft>
              <a:tabLst>
                <a:tab pos="4924425" algn="r"/>
              </a:tabLst>
              <a:defRPr/>
            </a:lvl2pPr>
            <a:lvl3pPr marL="471488" indent="-135731">
              <a:spcAft>
                <a:spcPts val="0"/>
              </a:spcAft>
              <a:tabLst>
                <a:tab pos="4924425" algn="r"/>
              </a:tabLst>
              <a:defRPr/>
            </a:lvl3pPr>
            <a:lvl4pPr marL="471488" indent="0">
              <a:spcAft>
                <a:spcPts val="450"/>
              </a:spcAft>
              <a:buNone/>
              <a:tabLst>
                <a:tab pos="4924425" algn="r"/>
              </a:tabLst>
              <a:defRPr/>
            </a:lvl4pPr>
            <a:lvl5pPr marL="535781" indent="-133350">
              <a:tabLst>
                <a:tab pos="4924425" algn="r"/>
              </a:tabLst>
              <a:defRPr/>
            </a:lvl5pPr>
          </a:lstStyle>
          <a:p>
            <a:pPr lvl="0"/>
            <a:r>
              <a:rPr lang="en-GB" noProof="0" dirty="0"/>
              <a:t>Click to edit Master text styles</a:t>
            </a:r>
          </a:p>
        </p:txBody>
      </p:sp>
      <p:sp>
        <p:nvSpPr>
          <p:cNvPr id="9" name="Rechteck 8"/>
          <p:cNvSpPr/>
          <p:nvPr userDrawn="1"/>
        </p:nvSpPr>
        <p:spPr bwMode="gray">
          <a:xfrm>
            <a:off x="0" y="1995688"/>
            <a:ext cx="431800" cy="2663626"/>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2" name="Datumsplatzhalter 1"/>
          <p:cNvSpPr>
            <a:spLocks noGrp="1"/>
          </p:cNvSpPr>
          <p:nvPr>
            <p:ph type="dt" sz="half" idx="10"/>
          </p:nvPr>
        </p:nvSpPr>
        <p:spPr/>
        <p:txBody>
          <a:bodyPr/>
          <a:lstStyle/>
          <a:p>
            <a:fld id="{716D615F-174E-422D-881D-CF18D2283C4B}" type="datetime1">
              <a:rPr lang="pt-BR" smtClean="0"/>
              <a:t>02/02/2018</a:t>
            </a:fld>
            <a:endParaRPr lang="de-DE" dirty="0"/>
          </a:p>
        </p:txBody>
      </p:sp>
      <p:sp>
        <p:nvSpPr>
          <p:cNvPr id="3" name="Fußzeilenplatzhalter 2"/>
          <p:cNvSpPr>
            <a:spLocks noGrp="1"/>
          </p:cNvSpPr>
          <p:nvPr>
            <p:ph type="ftr" sz="quarter" idx="11"/>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395544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age without image green 2">
    <p:spTree>
      <p:nvGrpSpPr>
        <p:cNvPr id="1" name=""/>
        <p:cNvGrpSpPr/>
        <p:nvPr/>
      </p:nvGrpSpPr>
      <p:grpSpPr>
        <a:xfrm>
          <a:off x="0" y="0"/>
          <a:ext cx="0" cy="0"/>
          <a:chOff x="0" y="0"/>
          <a:chExt cx="0" cy="0"/>
        </a:xfrm>
      </p:grpSpPr>
      <p:sp>
        <p:nvSpPr>
          <p:cNvPr id="8" name="Rechteck 7"/>
          <p:cNvSpPr/>
          <p:nvPr userDrawn="1"/>
        </p:nvSpPr>
        <p:spPr bwMode="gray">
          <a:xfrm>
            <a:off x="468312" y="1995686"/>
            <a:ext cx="8675687" cy="2664295"/>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15" name="Titel 1"/>
          <p:cNvSpPr>
            <a:spLocks noGrp="1"/>
          </p:cNvSpPr>
          <p:nvPr>
            <p:ph type="title" hasCustomPrompt="1"/>
          </p:nvPr>
        </p:nvSpPr>
        <p:spPr bwMode="gray">
          <a:xfrm>
            <a:off x="468313" y="2715766"/>
            <a:ext cx="6767512" cy="1944216"/>
          </a:xfrm>
          <a:solidFill>
            <a:schemeClr val="bg2"/>
          </a:solidFill>
        </p:spPr>
        <p:txBody>
          <a:bodyPr lIns="180000" tIns="180000" rIns="180000"/>
          <a:lstStyle>
            <a:lvl1pPr>
              <a:defRPr>
                <a:solidFill>
                  <a:schemeClr val="tx1"/>
                </a:solidFill>
              </a:defRPr>
            </a:lvl1pPr>
          </a:lstStyle>
          <a:p>
            <a:r>
              <a:rPr lang="en-GB" noProof="0"/>
              <a:t>Click to edit Master title style</a:t>
            </a:r>
          </a:p>
        </p:txBody>
      </p:sp>
      <p:sp>
        <p:nvSpPr>
          <p:cNvPr id="17" name="Inhaltsplatzhalter 2"/>
          <p:cNvSpPr>
            <a:spLocks noGrp="1"/>
          </p:cNvSpPr>
          <p:nvPr>
            <p:ph idx="1" hasCustomPrompt="1"/>
          </p:nvPr>
        </p:nvSpPr>
        <p:spPr bwMode="gray">
          <a:xfrm>
            <a:off x="647700" y="3399842"/>
            <a:ext cx="6588125" cy="1260140"/>
          </a:xfrm>
        </p:spPr>
        <p:txBody>
          <a:bodyPr/>
          <a:lstStyle>
            <a:lvl1pPr marL="200025" indent="-200025">
              <a:spcAft>
                <a:spcPts val="0"/>
              </a:spcAft>
              <a:buFont typeface="Arial" panose="020B0604020202020204" pitchFamily="34" charset="0"/>
              <a:buChar char="&gt;"/>
              <a:tabLst>
                <a:tab pos="4924425" algn="r"/>
              </a:tabLst>
              <a:defRPr>
                <a:solidFill>
                  <a:schemeClr val="tx1"/>
                </a:solidFill>
              </a:defRPr>
            </a:lvl1pPr>
            <a:lvl2pPr marL="335756" indent="-135731">
              <a:spcAft>
                <a:spcPts val="0"/>
              </a:spcAft>
              <a:tabLst>
                <a:tab pos="4924425" algn="r"/>
              </a:tabLst>
              <a:defRPr/>
            </a:lvl2pPr>
            <a:lvl3pPr marL="471488" indent="-135731">
              <a:spcAft>
                <a:spcPts val="0"/>
              </a:spcAft>
              <a:tabLst>
                <a:tab pos="4924425" algn="r"/>
              </a:tabLst>
              <a:defRPr/>
            </a:lvl3pPr>
            <a:lvl4pPr marL="471488" indent="0">
              <a:spcAft>
                <a:spcPts val="450"/>
              </a:spcAft>
              <a:buNone/>
              <a:tabLst>
                <a:tab pos="4924425" algn="r"/>
              </a:tabLst>
              <a:defRPr/>
            </a:lvl4pPr>
            <a:lvl5pPr marL="535781" indent="-133350">
              <a:tabLst>
                <a:tab pos="4924425" algn="r"/>
              </a:tabLst>
              <a:defRPr/>
            </a:lvl5pPr>
          </a:lstStyle>
          <a:p>
            <a:pPr lvl="0"/>
            <a:r>
              <a:rPr lang="en-GB" noProof="0"/>
              <a:t>Click to edit Master text styles</a:t>
            </a:r>
          </a:p>
        </p:txBody>
      </p:sp>
      <p:sp>
        <p:nvSpPr>
          <p:cNvPr id="9" name="Rechteck 8"/>
          <p:cNvSpPr/>
          <p:nvPr userDrawn="1"/>
        </p:nvSpPr>
        <p:spPr bwMode="gray">
          <a:xfrm>
            <a:off x="0" y="2715766"/>
            <a:ext cx="431800" cy="194421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2" name="Datumsplatzhalter 1"/>
          <p:cNvSpPr>
            <a:spLocks noGrp="1"/>
          </p:cNvSpPr>
          <p:nvPr>
            <p:ph type="dt" sz="half" idx="10"/>
          </p:nvPr>
        </p:nvSpPr>
        <p:spPr/>
        <p:txBody>
          <a:bodyPr/>
          <a:lstStyle/>
          <a:p>
            <a:fld id="{8033BD38-C7AB-4ACC-ABDC-DB371BDEC214}" type="datetime1">
              <a:rPr lang="pt-BR" smtClean="0"/>
              <a:t>02/02/2018</a:t>
            </a:fld>
            <a:endParaRPr lang="de-DE" dirty="0"/>
          </a:p>
        </p:txBody>
      </p:sp>
      <p:sp>
        <p:nvSpPr>
          <p:cNvPr id="3" name="Fußzeilenplatzhalter 2"/>
          <p:cNvSpPr>
            <a:spLocks noGrp="1"/>
          </p:cNvSpPr>
          <p:nvPr>
            <p:ph type="ftr" sz="quarter" idx="11"/>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86828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age without image yellow 1">
    <p:spTree>
      <p:nvGrpSpPr>
        <p:cNvPr id="1" name=""/>
        <p:cNvGrpSpPr/>
        <p:nvPr/>
      </p:nvGrpSpPr>
      <p:grpSpPr>
        <a:xfrm>
          <a:off x="0" y="0"/>
          <a:ext cx="0" cy="0"/>
          <a:chOff x="0" y="0"/>
          <a:chExt cx="0" cy="0"/>
        </a:xfrm>
      </p:grpSpPr>
      <p:sp>
        <p:nvSpPr>
          <p:cNvPr id="15" name="Titel 1"/>
          <p:cNvSpPr>
            <a:spLocks noGrp="1"/>
          </p:cNvSpPr>
          <p:nvPr>
            <p:ph type="title" hasCustomPrompt="1"/>
          </p:nvPr>
        </p:nvSpPr>
        <p:spPr bwMode="gray">
          <a:xfrm>
            <a:off x="468313" y="2715766"/>
            <a:ext cx="8675686" cy="1944216"/>
          </a:xfrm>
          <a:solidFill>
            <a:schemeClr val="tx2"/>
          </a:solidFill>
        </p:spPr>
        <p:txBody>
          <a:bodyPr lIns="180000" tIns="180000" rIns="180000"/>
          <a:lstStyle>
            <a:lvl1pPr>
              <a:defRPr>
                <a:solidFill>
                  <a:schemeClr val="bg1"/>
                </a:solidFill>
              </a:defRPr>
            </a:lvl1pPr>
          </a:lstStyle>
          <a:p>
            <a:r>
              <a:rPr lang="en-GB" noProof="0"/>
              <a:t>Click to edit Master title style</a:t>
            </a:r>
          </a:p>
        </p:txBody>
      </p:sp>
      <p:sp>
        <p:nvSpPr>
          <p:cNvPr id="17" name="Inhaltsplatzhalter 2"/>
          <p:cNvSpPr>
            <a:spLocks noGrp="1"/>
          </p:cNvSpPr>
          <p:nvPr>
            <p:ph idx="1" hasCustomPrompt="1"/>
          </p:nvPr>
        </p:nvSpPr>
        <p:spPr bwMode="gray">
          <a:xfrm>
            <a:off x="647700" y="3399842"/>
            <a:ext cx="8064500" cy="1260140"/>
          </a:xfrm>
        </p:spPr>
        <p:txBody>
          <a:bodyPr/>
          <a:lstStyle>
            <a:lvl1pPr marL="200025" indent="-200025">
              <a:spcAft>
                <a:spcPts val="0"/>
              </a:spcAft>
              <a:buFont typeface="Arial" panose="020B0604020202020204" pitchFamily="34" charset="0"/>
              <a:buChar char="&gt;"/>
              <a:tabLst>
                <a:tab pos="4924425" algn="r"/>
              </a:tabLst>
              <a:defRPr>
                <a:solidFill>
                  <a:schemeClr val="bg1"/>
                </a:solidFill>
              </a:defRPr>
            </a:lvl1pPr>
            <a:lvl2pPr marL="335756" indent="-135731">
              <a:spcAft>
                <a:spcPts val="0"/>
              </a:spcAft>
              <a:tabLst>
                <a:tab pos="4924425" algn="r"/>
              </a:tabLst>
              <a:defRPr/>
            </a:lvl2pPr>
            <a:lvl3pPr marL="471488" indent="-135731">
              <a:spcAft>
                <a:spcPts val="0"/>
              </a:spcAft>
              <a:tabLst>
                <a:tab pos="4924425" algn="r"/>
              </a:tabLst>
              <a:defRPr/>
            </a:lvl3pPr>
            <a:lvl4pPr marL="471488" indent="0">
              <a:spcAft>
                <a:spcPts val="450"/>
              </a:spcAft>
              <a:buNone/>
              <a:tabLst>
                <a:tab pos="4924425" algn="r"/>
              </a:tabLst>
              <a:defRPr/>
            </a:lvl4pPr>
            <a:lvl5pPr marL="535781" indent="-133350">
              <a:tabLst>
                <a:tab pos="4924425" algn="r"/>
              </a:tabLst>
              <a:defRPr/>
            </a:lvl5pPr>
          </a:lstStyle>
          <a:p>
            <a:pPr lvl="0"/>
            <a:r>
              <a:rPr lang="en-GB" noProof="0"/>
              <a:t>Click to edit Master text styles</a:t>
            </a:r>
          </a:p>
        </p:txBody>
      </p:sp>
      <p:sp>
        <p:nvSpPr>
          <p:cNvPr id="8" name="Rechteck 7"/>
          <p:cNvSpPr/>
          <p:nvPr userDrawn="1"/>
        </p:nvSpPr>
        <p:spPr bwMode="gray">
          <a:xfrm>
            <a:off x="468313" y="1995687"/>
            <a:ext cx="6767512" cy="72008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9" name="Rechteck 8"/>
          <p:cNvSpPr/>
          <p:nvPr userDrawn="1"/>
        </p:nvSpPr>
        <p:spPr bwMode="gray">
          <a:xfrm>
            <a:off x="0" y="1995687"/>
            <a:ext cx="431800" cy="2664295"/>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lgn="ctr">
              <a:buClr>
                <a:schemeClr val="accent1"/>
              </a:buClr>
              <a:buFont typeface="Arial" pitchFamily="34" charset="0"/>
              <a:buChar char="&gt;"/>
            </a:pPr>
            <a:endParaRPr lang="en-GB" sz="1200" noProof="0">
              <a:solidFill>
                <a:schemeClr val="tx1"/>
              </a:solidFill>
            </a:endParaRPr>
          </a:p>
        </p:txBody>
      </p:sp>
      <p:sp>
        <p:nvSpPr>
          <p:cNvPr id="2" name="Datumsplatzhalter 1"/>
          <p:cNvSpPr>
            <a:spLocks noGrp="1"/>
          </p:cNvSpPr>
          <p:nvPr>
            <p:ph type="dt" sz="half" idx="10"/>
          </p:nvPr>
        </p:nvSpPr>
        <p:spPr/>
        <p:txBody>
          <a:bodyPr/>
          <a:lstStyle/>
          <a:p>
            <a:fld id="{1EB2DD06-6F8B-434C-A4B9-D132777C98E6}" type="datetime1">
              <a:rPr lang="pt-BR" smtClean="0"/>
              <a:t>02/02/2018</a:t>
            </a:fld>
            <a:endParaRPr lang="de-DE" dirty="0"/>
          </a:p>
        </p:txBody>
      </p:sp>
      <p:sp>
        <p:nvSpPr>
          <p:cNvPr id="3" name="Fußzeilenplatzhalter 2"/>
          <p:cNvSpPr>
            <a:spLocks noGrp="1"/>
          </p:cNvSpPr>
          <p:nvPr>
            <p:ph type="ftr" sz="quarter" idx="11"/>
          </p:nvPr>
        </p:nvSpPr>
        <p:spPr/>
        <p:txBody>
          <a:bodyPr/>
          <a:lstStyle/>
          <a:p>
            <a:r>
              <a:rPr lang="en-US"/>
              <a:t>Title (select "Insert &gt; Header &amp; Footer")</a:t>
            </a:r>
            <a:endParaRPr lang="de-DE" dirty="0"/>
          </a:p>
        </p:txBody>
      </p:sp>
    </p:spTree>
    <p:extLst>
      <p:ext uri="{BB962C8B-B14F-4D97-AF65-F5344CB8AC3E}">
        <p14:creationId xmlns:p14="http://schemas.microsoft.com/office/powerpoint/2010/main" val="282384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67545" y="303213"/>
            <a:ext cx="8244655" cy="540000"/>
          </a:xfrm>
          <a:prstGeom prst="rect">
            <a:avLst/>
          </a:prstGeom>
        </p:spPr>
        <p:txBody>
          <a:bodyPr vert="horz" lIns="0" tIns="0" rIns="0" bIns="0" rtlCol="0" anchor="t" anchorCtr="0">
            <a:noAutofit/>
          </a:bodyPr>
          <a:lstStyle/>
          <a:p>
            <a:endParaRPr lang="en-GB" noProof="0"/>
          </a:p>
        </p:txBody>
      </p:sp>
      <p:sp>
        <p:nvSpPr>
          <p:cNvPr id="3" name="Textplatzhalter 2"/>
          <p:cNvSpPr>
            <a:spLocks noGrp="1"/>
          </p:cNvSpPr>
          <p:nvPr>
            <p:ph type="body" idx="1"/>
          </p:nvPr>
        </p:nvSpPr>
        <p:spPr bwMode="gray">
          <a:xfrm>
            <a:off x="467544" y="1058863"/>
            <a:ext cx="8244656" cy="3349625"/>
          </a:xfrm>
          <a:prstGeom prst="rect">
            <a:avLst/>
          </a:prstGeom>
        </p:spPr>
        <p:txBody>
          <a:bodyPr vert="horz" lIns="0" tIns="0" rIns="0" bIns="0" rtlCol="0" anchor="t" anchorCtr="0">
            <a:noAutofit/>
          </a:body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2" name="Rechteck 11"/>
          <p:cNvSpPr/>
          <p:nvPr userDrawn="1"/>
        </p:nvSpPr>
        <p:spPr bwMode="gray">
          <a:xfrm>
            <a:off x="468314" y="4695826"/>
            <a:ext cx="7776094" cy="451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bg1"/>
              </a:solidFill>
            </a:endParaRPr>
          </a:p>
        </p:txBody>
      </p:sp>
      <p:sp>
        <p:nvSpPr>
          <p:cNvPr id="18" name="Rechteck 17"/>
          <p:cNvSpPr/>
          <p:nvPr userDrawn="1"/>
        </p:nvSpPr>
        <p:spPr bwMode="gray">
          <a:xfrm>
            <a:off x="0" y="4695826"/>
            <a:ext cx="431800" cy="451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9" name="Rechteck 18"/>
          <p:cNvSpPr/>
          <p:nvPr userDrawn="1"/>
        </p:nvSpPr>
        <p:spPr>
          <a:xfrm>
            <a:off x="90571" y="4886763"/>
            <a:ext cx="252428" cy="223200"/>
          </a:xfrm>
          <a:prstGeom prst="rect">
            <a:avLst/>
          </a:prstGeom>
        </p:spPr>
        <p:txBody>
          <a:bodyPr vert="horz" wrap="none" lIns="0" tIns="0" rIns="0" bIns="0" rtlCol="0" anchor="ctr"/>
          <a:lstStyle/>
          <a:p>
            <a:pPr lvl="0" algn="r"/>
            <a:fld id="{BD717F97-3783-422A-B543-F42D893A4F7B}" type="slidenum">
              <a:rPr lang="en-GB" sz="800" noProof="0" smtClean="0">
                <a:solidFill>
                  <a:schemeClr val="bg1"/>
                </a:solidFill>
              </a:rPr>
              <a:pPr lvl="0" algn="r"/>
              <a:t>‹nº›</a:t>
            </a:fld>
            <a:endParaRPr lang="en-GB" sz="800" noProof="0">
              <a:solidFill>
                <a:schemeClr val="bg1"/>
              </a:solidFill>
            </a:endParaRPr>
          </a:p>
        </p:txBody>
      </p:sp>
      <p:sp>
        <p:nvSpPr>
          <p:cNvPr id="4" name="Datumsplatzhalter 3"/>
          <p:cNvSpPr>
            <a:spLocks noGrp="1"/>
          </p:cNvSpPr>
          <p:nvPr>
            <p:ph type="dt" sz="half" idx="2"/>
          </p:nvPr>
        </p:nvSpPr>
        <p:spPr>
          <a:xfrm>
            <a:off x="684215" y="4883163"/>
            <a:ext cx="647425" cy="226800"/>
          </a:xfrm>
          <a:prstGeom prst="rect">
            <a:avLst/>
          </a:prstGeom>
        </p:spPr>
        <p:txBody>
          <a:bodyPr vert="horz" lIns="0" tIns="0" rIns="0" bIns="0" rtlCol="0" anchor="ctr"/>
          <a:lstStyle>
            <a:lvl1pPr algn="l">
              <a:defRPr sz="800">
                <a:solidFill>
                  <a:schemeClr val="bg1"/>
                </a:solidFill>
              </a:defRPr>
            </a:lvl1pPr>
          </a:lstStyle>
          <a:p>
            <a:fld id="{E51C895D-48C2-47E1-93D9-C1F3DC661B3E}" type="datetime1">
              <a:rPr lang="pt-BR" smtClean="0"/>
              <a:t>02/02/2018</a:t>
            </a:fld>
            <a:endParaRPr lang="de-DE" dirty="0"/>
          </a:p>
        </p:txBody>
      </p:sp>
      <p:sp>
        <p:nvSpPr>
          <p:cNvPr id="5" name="Fußzeilenplatzhalter 4"/>
          <p:cNvSpPr>
            <a:spLocks noGrp="1"/>
          </p:cNvSpPr>
          <p:nvPr>
            <p:ph type="ftr" sz="quarter" idx="3"/>
          </p:nvPr>
        </p:nvSpPr>
        <p:spPr>
          <a:xfrm>
            <a:off x="1403647" y="4883163"/>
            <a:ext cx="6696745" cy="226800"/>
          </a:xfrm>
          <a:prstGeom prst="rect">
            <a:avLst/>
          </a:prstGeom>
        </p:spPr>
        <p:txBody>
          <a:bodyPr vert="horz" lIns="0" tIns="0" rIns="0" bIns="0" rtlCol="0" anchor="ctr"/>
          <a:lstStyle>
            <a:lvl1pPr algn="l">
              <a:defRPr sz="800">
                <a:solidFill>
                  <a:schemeClr val="bg1"/>
                </a:solidFill>
              </a:defRPr>
            </a:lvl1pPr>
          </a:lstStyle>
          <a:p>
            <a:r>
              <a:rPr lang="en-US"/>
              <a:t>Title (select "Insert &gt; Header &amp; Footer")</a:t>
            </a:r>
            <a:endParaRPr lang="de-DE" dirty="0"/>
          </a:p>
        </p:txBody>
      </p:sp>
      <p:pic>
        <p:nvPicPr>
          <p:cNvPr id="14" name="Bild 13"/>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12429" y="4696135"/>
            <a:ext cx="556946" cy="417003"/>
          </a:xfrm>
          <a:prstGeom prst="rect">
            <a:avLst/>
          </a:prstGeom>
        </p:spPr>
      </p:pic>
    </p:spTree>
    <p:extLst>
      <p:ext uri="{BB962C8B-B14F-4D97-AF65-F5344CB8AC3E}">
        <p14:creationId xmlns:p14="http://schemas.microsoft.com/office/powerpoint/2010/main" val="3058632587"/>
      </p:ext>
    </p:extLst>
  </p:cSld>
  <p:clrMap bg1="lt1" tx1="dk1" bg2="lt2" tx2="dk2" accent1="accent1" accent2="accent2" accent3="accent3" accent4="accent4" accent5="accent5" accent6="accent6" hlink="hlink" folHlink="folHlink"/>
  <p:sldLayoutIdLst>
    <p:sldLayoutId id="2147483679" r:id="rId1"/>
    <p:sldLayoutId id="2147483695" r:id="rId2"/>
    <p:sldLayoutId id="2147483705" r:id="rId3"/>
    <p:sldLayoutId id="2147483707" r:id="rId4"/>
    <p:sldLayoutId id="2147483709" r:id="rId5"/>
    <p:sldLayoutId id="2147483724" r:id="rId6"/>
    <p:sldLayoutId id="2147483704" r:id="rId7"/>
    <p:sldLayoutId id="2147483716" r:id="rId8"/>
    <p:sldLayoutId id="2147483717" r:id="rId9"/>
    <p:sldLayoutId id="2147483718" r:id="rId10"/>
    <p:sldLayoutId id="2147483662" r:id="rId11"/>
    <p:sldLayoutId id="2147483684" r:id="rId12"/>
    <p:sldLayoutId id="2147483719" r:id="rId13"/>
    <p:sldLayoutId id="2147483721" r:id="rId14"/>
    <p:sldLayoutId id="2147483714" r:id="rId15"/>
    <p:sldLayoutId id="2147483715" r:id="rId16"/>
    <p:sldLayoutId id="2147483720" r:id="rId17"/>
    <p:sldLayoutId id="2147483674" r:id="rId18"/>
    <p:sldLayoutId id="2147483681" r:id="rId19"/>
    <p:sldLayoutId id="2147483722" r:id="rId20"/>
    <p:sldLayoutId id="2147483683" r:id="rId21"/>
    <p:sldLayoutId id="2147483723" r:id="rId22"/>
  </p:sldLayoutIdLst>
  <p:hf sldNum="0" hdr="0" ftr="0"/>
  <p:txStyles>
    <p:titleStyle>
      <a:lvl1pPr algn="l" defTabSz="6858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200025" indent="-200025"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600" kern="1200">
          <a:solidFill>
            <a:schemeClr val="tx1"/>
          </a:solidFill>
          <a:latin typeface="+mn-lt"/>
          <a:ea typeface="+mn-ea"/>
          <a:cs typeface="+mn-cs"/>
        </a:defRPr>
      </a:lvl1pPr>
      <a:lvl2pPr marL="333375"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400" kern="1200">
          <a:solidFill>
            <a:schemeClr val="tx1"/>
          </a:solidFill>
          <a:latin typeface="+mn-lt"/>
          <a:ea typeface="+mn-ea"/>
          <a:cs typeface="+mn-cs"/>
        </a:defRPr>
      </a:lvl2pPr>
      <a:lvl3pPr marL="466725"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3pPr>
      <a:lvl4pPr marL="609600" indent="-142875"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4pPr>
      <a:lvl5pPr marL="742950"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935" userDrawn="1">
          <p15:clr>
            <a:srgbClr val="F26B43"/>
          </p15:clr>
        </p15:guide>
        <p15:guide id="2" pos="4558" userDrawn="1">
          <p15:clr>
            <a:srgbClr val="F26B43"/>
          </p15:clr>
        </p15:guide>
        <p15:guide id="4" pos="5488" userDrawn="1">
          <p15:clr>
            <a:srgbClr val="F26B43"/>
          </p15:clr>
        </p15:guide>
        <p15:guide id="5" pos="295" userDrawn="1">
          <p15:clr>
            <a:srgbClr val="F26B43"/>
          </p15:clr>
        </p15:guide>
        <p15:guide id="7" orient="horz" pos="2777" userDrawn="1">
          <p15:clr>
            <a:srgbClr val="F26B43"/>
          </p15:clr>
        </p15:guide>
        <p15:guide id="8" orient="horz" pos="804" userDrawn="1">
          <p15:clr>
            <a:srgbClr val="F26B43"/>
          </p15:clr>
        </p15:guide>
        <p15:guide id="9" orient="horz" pos="667" userDrawn="1">
          <p15:clr>
            <a:srgbClr val="F26B43"/>
          </p15:clr>
        </p15:guide>
        <p15:guide id="10" orient="horz" pos="191" userDrawn="1">
          <p15:clr>
            <a:srgbClr val="F26B43"/>
          </p15:clr>
        </p15:guide>
        <p15:guide id="11" pos="56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Imagem 9"/>
          <p:cNvPicPr>
            <a:picLocks noGrp="1" noChangeAspect="1"/>
          </p:cNvPicPr>
          <p:nvPr>
            <p:ph type="pic" sz="quarter" idx="12"/>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p:pic>
      <p:sp>
        <p:nvSpPr>
          <p:cNvPr id="3" name="Titel 2"/>
          <p:cNvSpPr>
            <a:spLocks noGrp="1"/>
          </p:cNvSpPr>
          <p:nvPr>
            <p:ph type="title"/>
          </p:nvPr>
        </p:nvSpPr>
        <p:spPr>
          <a:solidFill>
            <a:schemeClr val="accent4"/>
          </a:solidFill>
        </p:spPr>
        <p:txBody>
          <a:bodyPr/>
          <a:lstStyle/>
          <a:p>
            <a:r>
              <a:rPr lang="en-GB" dirty="0" err="1"/>
              <a:t>Relatórios</a:t>
            </a:r>
            <a:r>
              <a:rPr lang="en-GB" dirty="0"/>
              <a:t> de </a:t>
            </a:r>
            <a:r>
              <a:rPr lang="en-GB" dirty="0" err="1"/>
              <a:t>Custo</a:t>
            </a:r>
            <a:r>
              <a:rPr lang="en-GB" dirty="0"/>
              <a:t> - </a:t>
            </a:r>
            <a:r>
              <a:rPr lang="en-GB" dirty="0" err="1"/>
              <a:t>Protheus</a:t>
            </a:r>
            <a:r>
              <a:rPr lang="en-GB" dirty="0"/>
              <a:t> 12</a:t>
            </a:r>
          </a:p>
        </p:txBody>
      </p:sp>
      <p:sp>
        <p:nvSpPr>
          <p:cNvPr id="2" name="Datumsplatzhalter 1"/>
          <p:cNvSpPr>
            <a:spLocks noGrp="1"/>
          </p:cNvSpPr>
          <p:nvPr>
            <p:ph type="dt" sz="half" idx="13"/>
          </p:nvPr>
        </p:nvSpPr>
        <p:spPr/>
        <p:txBody>
          <a:bodyPr/>
          <a:lstStyle/>
          <a:p>
            <a:fld id="{68B93266-272B-4F10-A9B0-3CC99A1D83FA}" type="datetime1">
              <a:rPr lang="pt-BR" smtClean="0"/>
              <a:t>02/02/2018</a:t>
            </a:fld>
            <a:endParaRPr lang="de-DE" dirty="0"/>
          </a:p>
        </p:txBody>
      </p:sp>
    </p:spTree>
    <p:extLst>
      <p:ext uri="{BB962C8B-B14F-4D97-AF65-F5344CB8AC3E}">
        <p14:creationId xmlns:p14="http://schemas.microsoft.com/office/powerpoint/2010/main" val="119941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p:cNvGrpSpPr/>
          <p:nvPr/>
        </p:nvGrpSpPr>
        <p:grpSpPr>
          <a:xfrm>
            <a:off x="4500000" y="302400"/>
            <a:ext cx="4406400" cy="4323600"/>
            <a:chOff x="4836073" y="1724023"/>
            <a:chExt cx="4847619" cy="5577232"/>
          </a:xfrm>
        </p:grpSpPr>
        <p:pic>
          <p:nvPicPr>
            <p:cNvPr id="9" name="Imagem 8">
              <a:extLst/>
            </p:cNvPr>
            <p:cNvPicPr>
              <a:picLocks noChangeAspect="1"/>
            </p:cNvPicPr>
            <p:nvPr/>
          </p:nvPicPr>
          <p:blipFill>
            <a:blip r:embed="rId2"/>
            <a:stretch>
              <a:fillRect/>
            </a:stretch>
          </p:blipFill>
          <p:spPr>
            <a:xfrm>
              <a:off x="4836073" y="3282207"/>
              <a:ext cx="4847619" cy="4019048"/>
            </a:xfrm>
            <a:prstGeom prst="rect">
              <a:avLst/>
            </a:prstGeom>
          </p:spPr>
        </p:pic>
        <p:pic>
          <p:nvPicPr>
            <p:cNvPr id="10" name="Imagem 9">
              <a:extLst/>
            </p:cNvPr>
            <p:cNvPicPr>
              <a:picLocks noChangeAspect="1"/>
            </p:cNvPicPr>
            <p:nvPr/>
          </p:nvPicPr>
          <p:blipFill rotWithShape="1">
            <a:blip r:embed="rId3"/>
            <a:srcRect b="40214"/>
            <a:stretch/>
          </p:blipFill>
          <p:spPr>
            <a:xfrm>
              <a:off x="4852851" y="1724023"/>
              <a:ext cx="4485714" cy="2397114"/>
            </a:xfrm>
            <a:prstGeom prst="rect">
              <a:avLst/>
            </a:prstGeom>
          </p:spPr>
        </p:pic>
      </p:grpSp>
      <p:sp>
        <p:nvSpPr>
          <p:cNvPr id="15" name="Rectangle 5"/>
          <p:cNvSpPr txBox="1">
            <a:spLocks noChangeArrowheads="1"/>
          </p:cNvSpPr>
          <p:nvPr/>
        </p:nvSpPr>
        <p:spPr bwMode="gray">
          <a:xfrm>
            <a:off x="475347" y="1203598"/>
            <a:ext cx="3880630" cy="3240359"/>
          </a:xfrm>
          <a:prstGeom prst="rect">
            <a:avLst/>
          </a:prstGeom>
        </p:spPr>
        <p:txBody>
          <a:bodyPr vert="horz" lIns="0" tIns="0" rIns="0" bIns="0" rtlCol="0" anchor="t" anchorCtr="0">
            <a:noAutofit/>
          </a:bodyPr>
          <a:lstStyle>
            <a:lvl1pPr marL="200025" indent="-200025"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600" kern="1200">
                <a:solidFill>
                  <a:schemeClr val="tx1"/>
                </a:solidFill>
                <a:latin typeface="+mn-lt"/>
                <a:ea typeface="+mn-ea"/>
                <a:cs typeface="+mn-cs"/>
              </a:defRPr>
            </a:lvl1pPr>
            <a:lvl2pPr marL="333375"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400" kern="1200">
                <a:solidFill>
                  <a:schemeClr val="tx1"/>
                </a:solidFill>
                <a:latin typeface="+mn-lt"/>
                <a:ea typeface="+mn-ea"/>
                <a:cs typeface="+mn-cs"/>
              </a:defRPr>
            </a:lvl2pPr>
            <a:lvl3pPr marL="466725"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3pPr>
            <a:lvl4pPr marL="609600" indent="-142875"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4pPr>
            <a:lvl5pPr marL="742950"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r>
              <a:rPr lang="en-GB" sz="1400" dirty="0" err="1"/>
              <a:t>Selecionar</a:t>
            </a:r>
            <a:r>
              <a:rPr lang="en-GB" sz="1400" dirty="0"/>
              <a:t> </a:t>
            </a:r>
            <a:r>
              <a:rPr lang="en-GB" sz="1400" dirty="0" err="1"/>
              <a:t>os</a:t>
            </a:r>
            <a:r>
              <a:rPr lang="en-GB" sz="1400" dirty="0"/>
              <a:t> </a:t>
            </a:r>
            <a:r>
              <a:rPr lang="en-GB" sz="1400" dirty="0" err="1"/>
              <a:t>parâmetros</a:t>
            </a:r>
            <a:r>
              <a:rPr lang="en-GB" sz="1400" dirty="0"/>
              <a:t> </a:t>
            </a:r>
            <a:r>
              <a:rPr lang="en-GB" sz="1400" dirty="0" err="1"/>
              <a:t>desejados</a:t>
            </a:r>
            <a:r>
              <a:rPr lang="en-GB" sz="1400" dirty="0"/>
              <a:t>:</a:t>
            </a:r>
          </a:p>
          <a:p>
            <a:r>
              <a:rPr lang="en-GB" sz="1400" dirty="0"/>
              <a:t>Filial, Centro de </a:t>
            </a:r>
            <a:r>
              <a:rPr lang="en-GB" sz="1400" dirty="0" err="1"/>
              <a:t>Custo</a:t>
            </a:r>
            <a:r>
              <a:rPr lang="en-GB" sz="1400" dirty="0"/>
              <a:t>, Plano </a:t>
            </a:r>
            <a:r>
              <a:rPr lang="en-GB" sz="1400" dirty="0" err="1"/>
              <a:t>Gerencial</a:t>
            </a:r>
            <a:r>
              <a:rPr lang="en-GB" sz="1400" dirty="0"/>
              <a:t> e </a:t>
            </a:r>
            <a:r>
              <a:rPr lang="en-GB" sz="1400" dirty="0" err="1"/>
              <a:t>Conta</a:t>
            </a:r>
            <a:r>
              <a:rPr lang="en-GB" sz="1400" dirty="0"/>
              <a:t> </a:t>
            </a:r>
            <a:r>
              <a:rPr lang="en-GB" sz="1400" dirty="0" err="1"/>
              <a:t>Contábil</a:t>
            </a:r>
            <a:r>
              <a:rPr lang="en-GB" sz="1400" dirty="0"/>
              <a:t> – </a:t>
            </a:r>
            <a:r>
              <a:rPr lang="en-GB" sz="1400" dirty="0" err="1"/>
              <a:t>Pressionar</a:t>
            </a:r>
            <a:r>
              <a:rPr lang="en-GB" sz="1400" dirty="0"/>
              <a:t> F3 e </a:t>
            </a:r>
            <a:r>
              <a:rPr lang="en-GB" sz="1400" dirty="0" err="1"/>
              <a:t>selecionar</a:t>
            </a:r>
            <a:r>
              <a:rPr lang="en-GB" sz="1400" dirty="0"/>
              <a:t> as </a:t>
            </a:r>
            <a:r>
              <a:rPr lang="en-GB" sz="1400" dirty="0" err="1"/>
              <a:t>opções</a:t>
            </a:r>
            <a:r>
              <a:rPr lang="en-GB" sz="1400" dirty="0"/>
              <a:t> </a:t>
            </a:r>
            <a:r>
              <a:rPr lang="en-GB" sz="1400" dirty="0" err="1"/>
              <a:t>desejadas</a:t>
            </a:r>
            <a:r>
              <a:rPr lang="en-GB" sz="1400" dirty="0"/>
              <a:t> </a:t>
            </a:r>
            <a:r>
              <a:rPr lang="en-GB" sz="1400" dirty="0" err="1"/>
              <a:t>ou</a:t>
            </a:r>
            <a:r>
              <a:rPr lang="en-GB" sz="1400" dirty="0"/>
              <a:t> </a:t>
            </a:r>
            <a:r>
              <a:rPr lang="en-GB" sz="1400" dirty="0" err="1"/>
              <a:t>manter</a:t>
            </a:r>
            <a:r>
              <a:rPr lang="en-GB" sz="1400" dirty="0"/>
              <a:t> de “Branco” a “</a:t>
            </a:r>
            <a:r>
              <a:rPr lang="en-GB" sz="1400" dirty="0" err="1"/>
              <a:t>zzz</a:t>
            </a:r>
            <a:r>
              <a:rPr lang="en-GB" sz="1400" dirty="0"/>
              <a:t>”;</a:t>
            </a:r>
          </a:p>
          <a:p>
            <a:r>
              <a:rPr lang="en-GB" sz="1400" dirty="0" err="1"/>
              <a:t>Período</a:t>
            </a:r>
            <a:r>
              <a:rPr lang="en-GB" sz="1400" dirty="0"/>
              <a:t> – </a:t>
            </a:r>
            <a:r>
              <a:rPr lang="en-GB" sz="1400" dirty="0" err="1"/>
              <a:t>escolher</a:t>
            </a:r>
            <a:r>
              <a:rPr lang="en-GB" sz="1400" dirty="0"/>
              <a:t> o </a:t>
            </a:r>
            <a:r>
              <a:rPr lang="en-GB" sz="1400" dirty="0" err="1"/>
              <a:t>período</a:t>
            </a:r>
            <a:r>
              <a:rPr lang="en-GB" sz="1400" dirty="0"/>
              <a:t> </a:t>
            </a:r>
            <a:r>
              <a:rPr lang="en-GB" sz="1400" dirty="0" err="1"/>
              <a:t>desejado</a:t>
            </a:r>
            <a:r>
              <a:rPr lang="en-GB" sz="1400" dirty="0"/>
              <a:t>;</a:t>
            </a:r>
          </a:p>
          <a:p>
            <a:r>
              <a:rPr lang="en-GB" sz="1400" dirty="0"/>
              <a:t>Local – </a:t>
            </a:r>
            <a:r>
              <a:rPr lang="en-GB" sz="1400" dirty="0" err="1"/>
              <a:t>Selecionar</a:t>
            </a:r>
            <a:r>
              <a:rPr lang="en-GB" sz="1400" dirty="0"/>
              <a:t> “OBRA” para CR’s </a:t>
            </a:r>
            <a:r>
              <a:rPr lang="en-GB" sz="1400" dirty="0" err="1"/>
              <a:t>operacionais</a:t>
            </a:r>
            <a:r>
              <a:rPr lang="en-GB" sz="1400" dirty="0"/>
              <a:t> e “SEDE” para </a:t>
            </a:r>
            <a:r>
              <a:rPr lang="en-GB" sz="1400" dirty="0" err="1"/>
              <a:t>administrativos</a:t>
            </a:r>
            <a:r>
              <a:rPr lang="en-GB" sz="1400" dirty="0"/>
              <a:t>.</a:t>
            </a:r>
          </a:p>
          <a:p>
            <a:endParaRPr lang="en-GB" dirty="0"/>
          </a:p>
        </p:txBody>
      </p:sp>
      <p:sp>
        <p:nvSpPr>
          <p:cNvPr id="7" name="Titel 5"/>
          <p:cNvSpPr>
            <a:spLocks noGrp="1"/>
          </p:cNvSpPr>
          <p:nvPr>
            <p:ph type="title"/>
          </p:nvPr>
        </p:nvSpPr>
        <p:spPr/>
        <p:txBody>
          <a:bodyPr/>
          <a:lstStyle/>
          <a:p>
            <a:r>
              <a:rPr lang="en-GB" dirty="0" err="1"/>
              <a:t>Custo</a:t>
            </a:r>
            <a:r>
              <a:rPr lang="en-GB" dirty="0"/>
              <a:t> </a:t>
            </a:r>
            <a:r>
              <a:rPr lang="en-GB" dirty="0" err="1"/>
              <a:t>Contábil</a:t>
            </a:r>
            <a:r>
              <a:rPr lang="en-GB" dirty="0"/>
              <a:t> – </a:t>
            </a:r>
            <a:r>
              <a:rPr lang="en-GB" dirty="0" err="1"/>
              <a:t>Parâmetros</a:t>
            </a:r>
            <a:endParaRPr lang="en-GB" dirty="0"/>
          </a:p>
        </p:txBody>
      </p:sp>
      <p:sp>
        <p:nvSpPr>
          <p:cNvPr id="2" name="Datumsplatzhalter 1"/>
          <p:cNvSpPr>
            <a:spLocks noGrp="1"/>
          </p:cNvSpPr>
          <p:nvPr>
            <p:ph type="dt" sz="half" idx="15"/>
          </p:nvPr>
        </p:nvSpPr>
        <p:spPr/>
        <p:txBody>
          <a:bodyPr/>
          <a:lstStyle/>
          <a:p>
            <a:fld id="{F396B462-C24A-4F39-B992-405CF440BA4F}" type="datetime1">
              <a:rPr lang="pt-BR" smtClean="0"/>
              <a:t>02/02/2018</a:t>
            </a:fld>
            <a:endParaRPr lang="de-DE" dirty="0"/>
          </a:p>
        </p:txBody>
      </p:sp>
    </p:spTree>
    <p:extLst>
      <p:ext uri="{BB962C8B-B14F-4D97-AF65-F5344CB8AC3E}">
        <p14:creationId xmlns:p14="http://schemas.microsoft.com/office/powerpoint/2010/main" val="222433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p:cNvPr>
          <p:cNvPicPr>
            <a:picLocks/>
          </p:cNvPicPr>
          <p:nvPr/>
        </p:nvPicPr>
        <p:blipFill>
          <a:blip r:embed="rId2"/>
          <a:stretch>
            <a:fillRect/>
          </a:stretch>
        </p:blipFill>
        <p:spPr>
          <a:xfrm>
            <a:off x="4500000" y="302400"/>
            <a:ext cx="4406400" cy="4323600"/>
          </a:xfrm>
          <a:prstGeom prst="rect">
            <a:avLst/>
          </a:prstGeom>
        </p:spPr>
      </p:pic>
      <p:sp>
        <p:nvSpPr>
          <p:cNvPr id="15" name="Rectangle 5"/>
          <p:cNvSpPr txBox="1">
            <a:spLocks noChangeArrowheads="1"/>
          </p:cNvSpPr>
          <p:nvPr/>
        </p:nvSpPr>
        <p:spPr bwMode="gray">
          <a:xfrm>
            <a:off x="475347" y="1203598"/>
            <a:ext cx="3880630" cy="3240359"/>
          </a:xfrm>
          <a:prstGeom prst="rect">
            <a:avLst/>
          </a:prstGeom>
        </p:spPr>
        <p:txBody>
          <a:bodyPr vert="horz" lIns="0" tIns="0" rIns="0" bIns="0" rtlCol="0" anchor="t" anchorCtr="0">
            <a:noAutofit/>
          </a:bodyPr>
          <a:lstStyle>
            <a:lvl1pPr marL="200025" indent="-200025"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600" kern="1200">
                <a:solidFill>
                  <a:schemeClr val="tx1"/>
                </a:solidFill>
                <a:latin typeface="+mn-lt"/>
                <a:ea typeface="+mn-ea"/>
                <a:cs typeface="+mn-cs"/>
              </a:defRPr>
            </a:lvl1pPr>
            <a:lvl2pPr marL="333375"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400" kern="1200">
                <a:solidFill>
                  <a:schemeClr val="tx1"/>
                </a:solidFill>
                <a:latin typeface="+mn-lt"/>
                <a:ea typeface="+mn-ea"/>
                <a:cs typeface="+mn-cs"/>
              </a:defRPr>
            </a:lvl2pPr>
            <a:lvl3pPr marL="466725"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3pPr>
            <a:lvl4pPr marL="609600" indent="-142875"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4pPr>
            <a:lvl5pPr marL="742950"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GB" sz="1400" dirty="0"/>
              <a:t>É </a:t>
            </a:r>
            <a:r>
              <a:rPr lang="en-GB" sz="1400" dirty="0" err="1"/>
              <a:t>possível</a:t>
            </a:r>
            <a:r>
              <a:rPr lang="en-GB" sz="1400" dirty="0"/>
              <a:t> </a:t>
            </a:r>
            <a:r>
              <a:rPr lang="en-GB" sz="1400" dirty="0" err="1"/>
              <a:t>imprimir</a:t>
            </a:r>
            <a:r>
              <a:rPr lang="en-GB" sz="1400" dirty="0"/>
              <a:t> o </a:t>
            </a:r>
            <a:r>
              <a:rPr lang="en-GB" sz="1400" dirty="0" err="1"/>
              <a:t>Custo</a:t>
            </a:r>
            <a:r>
              <a:rPr lang="en-GB" sz="1400" dirty="0"/>
              <a:t> </a:t>
            </a:r>
            <a:r>
              <a:rPr lang="en-GB" sz="1400" dirty="0" err="1"/>
              <a:t>Contábil</a:t>
            </a:r>
            <a:r>
              <a:rPr lang="en-GB" sz="1400" dirty="0"/>
              <a:t> </a:t>
            </a:r>
            <a:r>
              <a:rPr lang="en-GB" sz="1400" dirty="0" err="1"/>
              <a:t>como</a:t>
            </a:r>
            <a:r>
              <a:rPr lang="en-GB" sz="1400" dirty="0"/>
              <a:t> </a:t>
            </a:r>
            <a:r>
              <a:rPr lang="en-GB" sz="1400" dirty="0" err="1"/>
              <a:t>arquivo</a:t>
            </a:r>
            <a:r>
              <a:rPr lang="en-GB" sz="1400" dirty="0"/>
              <a:t> no P12, Excel </a:t>
            </a:r>
            <a:r>
              <a:rPr lang="en-GB" sz="1400" dirty="0" err="1"/>
              <a:t>ou</a:t>
            </a:r>
            <a:r>
              <a:rPr lang="en-GB" sz="1400" dirty="0"/>
              <a:t> PDF, </a:t>
            </a:r>
            <a:r>
              <a:rPr lang="en-GB" sz="1400" dirty="0" err="1"/>
              <a:t>porém</a:t>
            </a:r>
            <a:r>
              <a:rPr lang="en-GB" sz="1400" dirty="0"/>
              <a:t> o </a:t>
            </a:r>
            <a:r>
              <a:rPr lang="en-GB" sz="1400" dirty="0" err="1"/>
              <a:t>mais</a:t>
            </a:r>
            <a:r>
              <a:rPr lang="en-GB" sz="1400" dirty="0"/>
              <a:t> </a:t>
            </a:r>
            <a:r>
              <a:rPr lang="en-GB" sz="1400" dirty="0" err="1"/>
              <a:t>indicado</a:t>
            </a:r>
            <a:r>
              <a:rPr lang="en-GB" sz="1400" dirty="0"/>
              <a:t> é o Excel, </a:t>
            </a:r>
            <a:r>
              <a:rPr lang="en-GB" sz="1400" dirty="0" err="1"/>
              <a:t>pois</a:t>
            </a:r>
            <a:r>
              <a:rPr lang="en-GB" sz="1400" dirty="0"/>
              <a:t> as </a:t>
            </a:r>
            <a:r>
              <a:rPr lang="en-GB" sz="1400" dirty="0" err="1"/>
              <a:t>demais</a:t>
            </a:r>
            <a:r>
              <a:rPr lang="en-GB" sz="1400" dirty="0"/>
              <a:t> </a:t>
            </a:r>
            <a:r>
              <a:rPr lang="en-GB" sz="1400" dirty="0" err="1"/>
              <a:t>opções</a:t>
            </a:r>
            <a:r>
              <a:rPr lang="en-GB" sz="1400" dirty="0"/>
              <a:t> </a:t>
            </a:r>
            <a:r>
              <a:rPr lang="en-GB" sz="1400" dirty="0" err="1"/>
              <a:t>levam</a:t>
            </a:r>
            <a:r>
              <a:rPr lang="en-GB" sz="1400" dirty="0"/>
              <a:t> um tempo </a:t>
            </a:r>
            <a:r>
              <a:rPr lang="en-GB" sz="1400" dirty="0" err="1"/>
              <a:t>maior</a:t>
            </a:r>
            <a:r>
              <a:rPr lang="en-GB" sz="1400" dirty="0"/>
              <a:t> de </a:t>
            </a:r>
            <a:r>
              <a:rPr lang="en-GB" sz="1400" dirty="0" err="1"/>
              <a:t>processamento</a:t>
            </a:r>
            <a:r>
              <a:rPr lang="en-GB" sz="1400" dirty="0"/>
              <a:t> e </a:t>
            </a:r>
            <a:r>
              <a:rPr lang="en-GB" sz="1400" dirty="0" err="1"/>
              <a:t>somente</a:t>
            </a:r>
            <a:r>
              <a:rPr lang="en-GB" sz="1400" dirty="0"/>
              <a:t> no Excel </a:t>
            </a:r>
            <a:r>
              <a:rPr lang="en-GB" sz="1400" dirty="0" err="1"/>
              <a:t>será</a:t>
            </a:r>
            <a:r>
              <a:rPr lang="en-GB" sz="1400" dirty="0"/>
              <a:t> </a:t>
            </a:r>
            <a:r>
              <a:rPr lang="en-GB" sz="1400" dirty="0" err="1"/>
              <a:t>possível</a:t>
            </a:r>
            <a:r>
              <a:rPr lang="en-GB" sz="1400" dirty="0"/>
              <a:t> visualizer o campo </a:t>
            </a:r>
            <a:r>
              <a:rPr lang="en-GB" sz="1400" dirty="0" err="1"/>
              <a:t>histórico</a:t>
            </a:r>
            <a:r>
              <a:rPr lang="en-GB" sz="1400" dirty="0"/>
              <a:t> do </a:t>
            </a:r>
            <a:r>
              <a:rPr lang="en-GB" sz="1400" dirty="0" err="1"/>
              <a:t>lançamento</a:t>
            </a:r>
            <a:r>
              <a:rPr lang="en-GB" sz="1400" dirty="0"/>
              <a:t>.</a:t>
            </a:r>
          </a:p>
          <a:p>
            <a:r>
              <a:rPr lang="en-GB" sz="1400" dirty="0" err="1"/>
              <a:t>Selecionar</a:t>
            </a:r>
            <a:r>
              <a:rPr lang="en-GB" sz="1400" dirty="0"/>
              <a:t> o </a:t>
            </a:r>
            <a:r>
              <a:rPr lang="en-GB" sz="1400" dirty="0" err="1"/>
              <a:t>Tipo</a:t>
            </a:r>
            <a:r>
              <a:rPr lang="en-GB" sz="1400" dirty="0"/>
              <a:t> “</a:t>
            </a:r>
            <a:r>
              <a:rPr lang="en-GB" sz="1400" dirty="0" err="1"/>
              <a:t>planilha</a:t>
            </a:r>
            <a:r>
              <a:rPr lang="en-GB" sz="1400" dirty="0"/>
              <a:t>”;</a:t>
            </a:r>
          </a:p>
          <a:p>
            <a:r>
              <a:rPr lang="en-GB" sz="1400" dirty="0" err="1"/>
              <a:t>Nomear</a:t>
            </a:r>
            <a:r>
              <a:rPr lang="en-GB" sz="1400" dirty="0"/>
              <a:t> o </a:t>
            </a:r>
            <a:r>
              <a:rPr lang="en-GB" sz="1400" dirty="0" err="1"/>
              <a:t>arquivo</a:t>
            </a:r>
            <a:r>
              <a:rPr lang="en-GB" sz="1400" dirty="0"/>
              <a:t>;</a:t>
            </a:r>
          </a:p>
          <a:p>
            <a:r>
              <a:rPr lang="en-GB" sz="1400" dirty="0" err="1"/>
              <a:t>Selecionar</a:t>
            </a:r>
            <a:r>
              <a:rPr lang="en-GB" sz="1400" dirty="0"/>
              <a:t> o </a:t>
            </a:r>
            <a:r>
              <a:rPr lang="en-GB" sz="1400" dirty="0" err="1"/>
              <a:t>tipo</a:t>
            </a:r>
            <a:r>
              <a:rPr lang="en-GB" sz="1400" dirty="0"/>
              <a:t> de </a:t>
            </a:r>
            <a:r>
              <a:rPr lang="en-GB" sz="1400" dirty="0" err="1"/>
              <a:t>planilha</a:t>
            </a:r>
            <a:r>
              <a:rPr lang="en-GB" sz="1400" dirty="0"/>
              <a:t> “</a:t>
            </a:r>
            <a:r>
              <a:rPr lang="en-GB" sz="1400" dirty="0" err="1"/>
              <a:t>Suprime</a:t>
            </a:r>
            <a:r>
              <a:rPr lang="en-GB" sz="1400" dirty="0"/>
              <a:t> </a:t>
            </a:r>
            <a:r>
              <a:rPr lang="en-GB" sz="1400" dirty="0" err="1"/>
              <a:t>Linhs</a:t>
            </a:r>
            <a:r>
              <a:rPr lang="en-GB" sz="1400" dirty="0"/>
              <a:t>. </a:t>
            </a:r>
            <a:r>
              <a:rPr lang="en-GB" sz="1400" dirty="0" err="1"/>
              <a:t>Brancas</a:t>
            </a:r>
            <a:r>
              <a:rPr lang="en-GB" sz="1400" dirty="0"/>
              <a:t> e Tot.;</a:t>
            </a:r>
          </a:p>
          <a:p>
            <a:r>
              <a:rPr lang="en-GB" sz="1400" dirty="0" err="1"/>
              <a:t>Pressionar</a:t>
            </a:r>
            <a:r>
              <a:rPr lang="en-GB" sz="1400" dirty="0"/>
              <a:t> o </a:t>
            </a:r>
            <a:r>
              <a:rPr lang="en-GB" sz="1400" dirty="0" err="1"/>
              <a:t>botão</a:t>
            </a:r>
            <a:r>
              <a:rPr lang="en-GB" sz="1400" dirty="0"/>
              <a:t> “ok”.</a:t>
            </a:r>
          </a:p>
          <a:p>
            <a:endParaRPr lang="en-GB" dirty="0"/>
          </a:p>
        </p:txBody>
      </p:sp>
      <p:sp>
        <p:nvSpPr>
          <p:cNvPr id="7" name="Titel 5"/>
          <p:cNvSpPr>
            <a:spLocks noGrp="1"/>
          </p:cNvSpPr>
          <p:nvPr>
            <p:ph type="title"/>
          </p:nvPr>
        </p:nvSpPr>
        <p:spPr/>
        <p:txBody>
          <a:bodyPr/>
          <a:lstStyle/>
          <a:p>
            <a:r>
              <a:rPr lang="en-GB" dirty="0" err="1"/>
              <a:t>Custo</a:t>
            </a:r>
            <a:r>
              <a:rPr lang="en-GB" dirty="0"/>
              <a:t> </a:t>
            </a:r>
            <a:r>
              <a:rPr lang="en-GB" dirty="0" err="1"/>
              <a:t>Contábil</a:t>
            </a:r>
            <a:r>
              <a:rPr lang="en-GB" dirty="0"/>
              <a:t> – </a:t>
            </a:r>
            <a:r>
              <a:rPr lang="en-GB" dirty="0" err="1"/>
              <a:t>Impressão</a:t>
            </a:r>
            <a:endParaRPr lang="en-GB" dirty="0"/>
          </a:p>
        </p:txBody>
      </p:sp>
      <p:sp>
        <p:nvSpPr>
          <p:cNvPr id="2" name="Datumsplatzhalter 1"/>
          <p:cNvSpPr>
            <a:spLocks noGrp="1"/>
          </p:cNvSpPr>
          <p:nvPr>
            <p:ph type="dt" sz="half" idx="15"/>
          </p:nvPr>
        </p:nvSpPr>
        <p:spPr/>
        <p:txBody>
          <a:bodyPr/>
          <a:lstStyle/>
          <a:p>
            <a:fld id="{71A9FC43-B605-4A43-BAF3-188F38DB8C5F}" type="datetime1">
              <a:rPr lang="pt-BR" smtClean="0"/>
              <a:t>02/02/2018</a:t>
            </a:fld>
            <a:endParaRPr lang="de-DE" dirty="0"/>
          </a:p>
        </p:txBody>
      </p:sp>
      <p:sp>
        <p:nvSpPr>
          <p:cNvPr id="12" name="Retângulo 11"/>
          <p:cNvSpPr/>
          <p:nvPr/>
        </p:nvSpPr>
        <p:spPr>
          <a:xfrm>
            <a:off x="7236296" y="1203598"/>
            <a:ext cx="1384183" cy="38840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3" name="Retângulo 12"/>
          <p:cNvSpPr/>
          <p:nvPr/>
        </p:nvSpPr>
        <p:spPr>
          <a:xfrm>
            <a:off x="5868144" y="815196"/>
            <a:ext cx="660925" cy="38840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4" name="Retângulo 13"/>
          <p:cNvSpPr/>
          <p:nvPr/>
        </p:nvSpPr>
        <p:spPr>
          <a:xfrm>
            <a:off x="4473703" y="1156448"/>
            <a:ext cx="1420739" cy="38840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78021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p:cNvPicPr>
          <p:nvPr/>
        </p:nvPicPr>
        <p:blipFill rotWithShape="1">
          <a:blip r:embed="rId2"/>
          <a:srcRect l="34113" t="29223" r="33558" b="25578"/>
          <a:stretch/>
        </p:blipFill>
        <p:spPr>
          <a:xfrm>
            <a:off x="5148064" y="1203599"/>
            <a:ext cx="3168352" cy="2376264"/>
          </a:xfrm>
          <a:prstGeom prst="rect">
            <a:avLst/>
          </a:prstGeom>
        </p:spPr>
      </p:pic>
      <p:sp>
        <p:nvSpPr>
          <p:cNvPr id="7" name="Titel 5"/>
          <p:cNvSpPr>
            <a:spLocks noGrp="1"/>
          </p:cNvSpPr>
          <p:nvPr>
            <p:ph type="title"/>
          </p:nvPr>
        </p:nvSpPr>
        <p:spPr/>
        <p:txBody>
          <a:bodyPr/>
          <a:lstStyle/>
          <a:p>
            <a:r>
              <a:rPr lang="en-GB" dirty="0" err="1"/>
              <a:t>Custo</a:t>
            </a:r>
            <a:r>
              <a:rPr lang="en-GB" dirty="0"/>
              <a:t> </a:t>
            </a:r>
            <a:r>
              <a:rPr lang="en-GB" dirty="0" err="1"/>
              <a:t>Contábil</a:t>
            </a:r>
            <a:r>
              <a:rPr lang="en-GB" dirty="0"/>
              <a:t> –</a:t>
            </a:r>
            <a:r>
              <a:rPr lang="en-GB" dirty="0" err="1"/>
              <a:t>Impressão</a:t>
            </a:r>
            <a:endParaRPr lang="en-GB" dirty="0"/>
          </a:p>
        </p:txBody>
      </p:sp>
      <p:sp>
        <p:nvSpPr>
          <p:cNvPr id="8" name="Rectangle 5"/>
          <p:cNvSpPr>
            <a:spLocks noGrp="1" noChangeArrowheads="1"/>
          </p:cNvSpPr>
          <p:nvPr>
            <p:ph idx="1"/>
          </p:nvPr>
        </p:nvSpPr>
        <p:spPr>
          <a:xfrm>
            <a:off x="475347" y="1203598"/>
            <a:ext cx="3880630" cy="3240359"/>
          </a:xfrm>
        </p:spPr>
        <p:txBody>
          <a:bodyPr/>
          <a:lstStyle/>
          <a:p>
            <a:pPr marL="0" indent="0">
              <a:buNone/>
            </a:pPr>
            <a:r>
              <a:rPr lang="en-GB" sz="1400" dirty="0" err="1"/>
              <a:t>Após</a:t>
            </a:r>
            <a:r>
              <a:rPr lang="en-GB" sz="1400" dirty="0"/>
              <a:t> </a:t>
            </a:r>
            <a:r>
              <a:rPr lang="en-GB" sz="1400" dirty="0" err="1"/>
              <a:t>selecionar</a:t>
            </a:r>
            <a:r>
              <a:rPr lang="en-GB" sz="1400" dirty="0"/>
              <a:t> </a:t>
            </a:r>
            <a:r>
              <a:rPr lang="en-GB" sz="1400" dirty="0" err="1"/>
              <a:t>os</a:t>
            </a:r>
            <a:r>
              <a:rPr lang="en-GB" sz="1400" dirty="0"/>
              <a:t> </a:t>
            </a:r>
            <a:r>
              <a:rPr lang="en-GB" sz="1400" dirty="0" err="1"/>
              <a:t>parâmetros</a:t>
            </a:r>
            <a:r>
              <a:rPr lang="en-GB" sz="1400" dirty="0"/>
              <a:t>, </a:t>
            </a:r>
            <a:r>
              <a:rPr lang="en-GB" sz="1400" dirty="0" err="1"/>
              <a:t>será</a:t>
            </a:r>
            <a:r>
              <a:rPr lang="en-GB" sz="1400" dirty="0"/>
              <a:t> </a:t>
            </a:r>
            <a:r>
              <a:rPr lang="en-GB" sz="1400" dirty="0" err="1"/>
              <a:t>exibida</a:t>
            </a:r>
            <a:r>
              <a:rPr lang="en-GB" sz="1400" dirty="0"/>
              <a:t> a </a:t>
            </a:r>
            <a:r>
              <a:rPr lang="en-GB" sz="1400" dirty="0" err="1"/>
              <a:t>caixa</a:t>
            </a:r>
            <a:r>
              <a:rPr lang="en-GB" sz="1400" dirty="0"/>
              <a:t> para </a:t>
            </a:r>
            <a:r>
              <a:rPr lang="en-GB" sz="1400" dirty="0" err="1"/>
              <a:t>seleção</a:t>
            </a:r>
            <a:r>
              <a:rPr lang="en-GB" sz="1400" dirty="0"/>
              <a:t> do </a:t>
            </a:r>
            <a:r>
              <a:rPr lang="en-GB" sz="1400" dirty="0" err="1"/>
              <a:t>diretório</a:t>
            </a:r>
            <a:r>
              <a:rPr lang="en-GB" sz="1400" dirty="0"/>
              <a:t> </a:t>
            </a:r>
            <a:r>
              <a:rPr lang="en-GB" sz="1400" dirty="0" err="1"/>
              <a:t>onde</a:t>
            </a:r>
            <a:r>
              <a:rPr lang="en-GB" sz="1400" dirty="0"/>
              <a:t> </a:t>
            </a:r>
            <a:r>
              <a:rPr lang="en-GB" sz="1400" dirty="0" err="1"/>
              <a:t>será</a:t>
            </a:r>
            <a:r>
              <a:rPr lang="en-GB" sz="1400" dirty="0"/>
              <a:t> salvo o </a:t>
            </a:r>
            <a:r>
              <a:rPr lang="en-GB" sz="1400" dirty="0" err="1"/>
              <a:t>arquivo</a:t>
            </a:r>
            <a:r>
              <a:rPr lang="en-GB" sz="1400" dirty="0"/>
              <a:t>.</a:t>
            </a:r>
          </a:p>
          <a:p>
            <a:pPr marL="0" indent="0">
              <a:buNone/>
            </a:pPr>
            <a:r>
              <a:rPr lang="en-GB" sz="1400" dirty="0" err="1"/>
              <a:t>Após</a:t>
            </a:r>
            <a:r>
              <a:rPr lang="en-GB" sz="1400" dirty="0"/>
              <a:t> </a:t>
            </a:r>
            <a:r>
              <a:rPr lang="en-GB" sz="1400" dirty="0" err="1"/>
              <a:t>selecionar</a:t>
            </a:r>
            <a:r>
              <a:rPr lang="en-GB" sz="1400" dirty="0"/>
              <a:t>, </a:t>
            </a:r>
            <a:r>
              <a:rPr lang="en-GB" sz="1400" dirty="0" err="1"/>
              <a:t>pressionar</a:t>
            </a:r>
            <a:r>
              <a:rPr lang="en-GB" sz="1400" dirty="0"/>
              <a:t> o </a:t>
            </a:r>
            <a:r>
              <a:rPr lang="en-GB" sz="1400" dirty="0" err="1"/>
              <a:t>botão</a:t>
            </a:r>
            <a:r>
              <a:rPr lang="en-GB" sz="1400" dirty="0"/>
              <a:t> “</a:t>
            </a:r>
            <a:r>
              <a:rPr lang="en-GB" sz="1400" dirty="0" err="1"/>
              <a:t>Abrir</a:t>
            </a:r>
            <a:r>
              <a:rPr lang="en-GB" sz="1400" dirty="0"/>
              <a:t>”.</a:t>
            </a:r>
          </a:p>
          <a:p>
            <a:pPr marL="0" indent="0">
              <a:buNone/>
            </a:pPr>
            <a:endParaRPr lang="en-GB" sz="1400" dirty="0"/>
          </a:p>
          <a:p>
            <a:pPr marL="0" indent="0">
              <a:buNone/>
            </a:pPr>
            <a:r>
              <a:rPr lang="en-GB" sz="1400" dirty="0"/>
              <a:t>Obs.: para </a:t>
            </a:r>
            <a:r>
              <a:rPr lang="en-GB" sz="1400" dirty="0" err="1"/>
              <a:t>gerar</a:t>
            </a:r>
            <a:r>
              <a:rPr lang="en-GB" sz="1400" dirty="0"/>
              <a:t> </a:t>
            </a:r>
            <a:r>
              <a:rPr lang="en-GB" sz="1400" dirty="0" err="1"/>
              <a:t>os</a:t>
            </a:r>
            <a:r>
              <a:rPr lang="en-GB" sz="1400" dirty="0"/>
              <a:t> </a:t>
            </a:r>
            <a:r>
              <a:rPr lang="en-GB" sz="1400" dirty="0" err="1"/>
              <a:t>relatórios</a:t>
            </a:r>
            <a:r>
              <a:rPr lang="en-GB" sz="1400" dirty="0"/>
              <a:t> </a:t>
            </a:r>
            <a:r>
              <a:rPr lang="en-GB" sz="1400" dirty="0" err="1"/>
              <a:t>em</a:t>
            </a:r>
            <a:r>
              <a:rPr lang="en-GB" sz="1400" dirty="0"/>
              <a:t> Excel, né </a:t>
            </a:r>
            <a:r>
              <a:rPr lang="en-GB" sz="1400" dirty="0" err="1"/>
              <a:t>necessário</a:t>
            </a:r>
            <a:r>
              <a:rPr lang="en-GB" sz="1400" dirty="0"/>
              <a:t> que o </a:t>
            </a:r>
            <a:r>
              <a:rPr lang="en-GB" sz="1400" dirty="0" err="1"/>
              <a:t>departamento</a:t>
            </a:r>
            <a:r>
              <a:rPr lang="en-GB" sz="1400" dirty="0"/>
              <a:t> de TI </a:t>
            </a:r>
            <a:r>
              <a:rPr lang="en-GB" sz="1400" dirty="0" err="1"/>
              <a:t>habilite</a:t>
            </a:r>
            <a:r>
              <a:rPr lang="en-GB" sz="1400" dirty="0"/>
              <a:t> </a:t>
            </a:r>
            <a:r>
              <a:rPr lang="en-GB" sz="1400" dirty="0" err="1"/>
              <a:t>essa</a:t>
            </a:r>
            <a:r>
              <a:rPr lang="en-GB" sz="1400" dirty="0"/>
              <a:t> </a:t>
            </a:r>
            <a:r>
              <a:rPr lang="en-GB" sz="1400" dirty="0" err="1"/>
              <a:t>opção</a:t>
            </a:r>
            <a:r>
              <a:rPr lang="en-GB" sz="1400" dirty="0"/>
              <a:t> para o </a:t>
            </a:r>
            <a:r>
              <a:rPr lang="en-GB" sz="1400" dirty="0" err="1"/>
              <a:t>usuário</a:t>
            </a:r>
            <a:r>
              <a:rPr lang="en-GB" sz="1400" dirty="0"/>
              <a:t>, </a:t>
            </a:r>
            <a:r>
              <a:rPr lang="en-GB" sz="1400" dirty="0" err="1"/>
              <a:t>portanto</a:t>
            </a:r>
            <a:r>
              <a:rPr lang="en-GB" sz="1400" dirty="0"/>
              <a:t>, </a:t>
            </a:r>
            <a:r>
              <a:rPr lang="en-GB" sz="1400" dirty="0" err="1"/>
              <a:t>caso</a:t>
            </a:r>
            <a:r>
              <a:rPr lang="en-GB" sz="1400" dirty="0"/>
              <a:t> </a:t>
            </a:r>
            <a:r>
              <a:rPr lang="en-GB" sz="1400" dirty="0" err="1"/>
              <a:t>após</a:t>
            </a:r>
            <a:r>
              <a:rPr lang="en-GB" sz="1400" dirty="0"/>
              <a:t> </a:t>
            </a:r>
            <a:r>
              <a:rPr lang="en-GB" sz="1400" dirty="0" err="1"/>
              <a:t>todo</a:t>
            </a:r>
            <a:r>
              <a:rPr lang="en-GB" sz="1400" dirty="0"/>
              <a:t> o </a:t>
            </a:r>
            <a:r>
              <a:rPr lang="en-GB" sz="1400" dirty="0" err="1"/>
              <a:t>processo</a:t>
            </a:r>
            <a:r>
              <a:rPr lang="en-GB" sz="1400" dirty="0"/>
              <a:t> o </a:t>
            </a:r>
            <a:r>
              <a:rPr lang="en-GB" sz="1400" dirty="0" err="1"/>
              <a:t>relatório</a:t>
            </a:r>
            <a:r>
              <a:rPr lang="en-GB" sz="1400" dirty="0"/>
              <a:t> </a:t>
            </a:r>
            <a:r>
              <a:rPr lang="en-GB" sz="1400" dirty="0" err="1"/>
              <a:t>abrir</a:t>
            </a:r>
            <a:r>
              <a:rPr lang="en-GB" sz="1400" dirty="0"/>
              <a:t> </a:t>
            </a:r>
            <a:r>
              <a:rPr lang="en-GB" sz="1400" dirty="0" err="1"/>
              <a:t>em</a:t>
            </a:r>
            <a:r>
              <a:rPr lang="en-GB" sz="1400" dirty="0"/>
              <a:t> </a:t>
            </a:r>
            <a:r>
              <a:rPr lang="en-GB" sz="1400" dirty="0" err="1"/>
              <a:t>branco</a:t>
            </a:r>
            <a:r>
              <a:rPr lang="en-GB" sz="1400" dirty="0"/>
              <a:t> e com </a:t>
            </a:r>
            <a:r>
              <a:rPr lang="en-GB" sz="1400" dirty="0" err="1"/>
              <a:t>uma</a:t>
            </a:r>
            <a:r>
              <a:rPr lang="en-GB" sz="1400" dirty="0"/>
              <a:t> </a:t>
            </a:r>
            <a:r>
              <a:rPr lang="en-GB" sz="1400" dirty="0" err="1"/>
              <a:t>mensagem</a:t>
            </a:r>
            <a:r>
              <a:rPr lang="en-GB" sz="1400" dirty="0"/>
              <a:t> </a:t>
            </a:r>
            <a:r>
              <a:rPr lang="en-GB" sz="1400" dirty="0" err="1"/>
              <a:t>referente</a:t>
            </a:r>
            <a:r>
              <a:rPr lang="en-GB" sz="1400" dirty="0"/>
              <a:t> a </a:t>
            </a:r>
            <a:r>
              <a:rPr lang="en-GB" sz="1400" dirty="0" err="1"/>
              <a:t>permissão</a:t>
            </a:r>
            <a:r>
              <a:rPr lang="en-GB" sz="1400" dirty="0"/>
              <a:t>, </a:t>
            </a:r>
            <a:r>
              <a:rPr lang="en-GB" sz="1400" dirty="0" err="1"/>
              <a:t>por</a:t>
            </a:r>
            <a:r>
              <a:rPr lang="en-GB" sz="1400" dirty="0"/>
              <a:t> </a:t>
            </a:r>
            <a:r>
              <a:rPr lang="en-GB" sz="1400" dirty="0" err="1"/>
              <a:t>favor</a:t>
            </a:r>
            <a:r>
              <a:rPr lang="en-GB" sz="1400" dirty="0"/>
              <a:t>, </a:t>
            </a:r>
            <a:r>
              <a:rPr lang="en-GB" sz="1400" dirty="0" err="1"/>
              <a:t>entrem</a:t>
            </a:r>
            <a:r>
              <a:rPr lang="en-GB" sz="1400" dirty="0"/>
              <a:t> </a:t>
            </a:r>
            <a:r>
              <a:rPr lang="en-GB" sz="1400" dirty="0" err="1"/>
              <a:t>em</a:t>
            </a:r>
            <a:r>
              <a:rPr lang="en-GB" sz="1400" dirty="0"/>
              <a:t> </a:t>
            </a:r>
            <a:r>
              <a:rPr lang="en-GB" sz="1400" dirty="0" err="1"/>
              <a:t>contato</a:t>
            </a:r>
            <a:r>
              <a:rPr lang="en-GB" sz="1400" dirty="0"/>
              <a:t> com o </a:t>
            </a:r>
            <a:r>
              <a:rPr lang="en-GB" sz="1400" dirty="0" err="1"/>
              <a:t>departamento</a:t>
            </a:r>
            <a:r>
              <a:rPr lang="en-GB" sz="1400" dirty="0"/>
              <a:t> de TI.</a:t>
            </a:r>
          </a:p>
        </p:txBody>
      </p:sp>
      <p:sp>
        <p:nvSpPr>
          <p:cNvPr id="2" name="Datumsplatzhalter 1"/>
          <p:cNvSpPr>
            <a:spLocks noGrp="1"/>
          </p:cNvSpPr>
          <p:nvPr>
            <p:ph type="dt" sz="half" idx="15"/>
          </p:nvPr>
        </p:nvSpPr>
        <p:spPr/>
        <p:txBody>
          <a:bodyPr/>
          <a:lstStyle/>
          <a:p>
            <a:fld id="{98D67923-DAFF-41D1-A13F-9AE4B5EC8E17}" type="datetime1">
              <a:rPr lang="pt-BR" smtClean="0"/>
              <a:t>02/02/2018</a:t>
            </a:fld>
            <a:endParaRPr lang="de-DE" dirty="0"/>
          </a:p>
        </p:txBody>
      </p:sp>
    </p:spTree>
    <p:extLst>
      <p:ext uri="{BB962C8B-B14F-4D97-AF65-F5344CB8AC3E}">
        <p14:creationId xmlns:p14="http://schemas.microsoft.com/office/powerpoint/2010/main" val="3294255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Acessos</a:t>
            </a:r>
            <a:endParaRPr lang="en-GB" dirty="0"/>
          </a:p>
        </p:txBody>
      </p:sp>
      <p:sp>
        <p:nvSpPr>
          <p:cNvPr id="4" name="Datumsplatzhalter 3"/>
          <p:cNvSpPr>
            <a:spLocks noGrp="1"/>
          </p:cNvSpPr>
          <p:nvPr>
            <p:ph type="dt" sz="half" idx="10"/>
          </p:nvPr>
        </p:nvSpPr>
        <p:spPr/>
        <p:txBody>
          <a:bodyPr/>
          <a:lstStyle/>
          <a:p>
            <a:fld id="{886AF473-749F-402D-B3DE-CB1DEF1C7BBF}" type="datetime1">
              <a:rPr lang="pt-BR" smtClean="0"/>
              <a:t>02/02/2018</a:t>
            </a:fld>
            <a:endParaRPr lang="de-DE" dirty="0"/>
          </a:p>
        </p:txBody>
      </p:sp>
    </p:spTree>
    <p:extLst>
      <p:ext uri="{BB962C8B-B14F-4D97-AF65-F5344CB8AC3E}">
        <p14:creationId xmlns:p14="http://schemas.microsoft.com/office/powerpoint/2010/main" val="52886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err="1"/>
              <a:t>Controle</a:t>
            </a:r>
            <a:r>
              <a:rPr lang="en-GB" dirty="0"/>
              <a:t> de </a:t>
            </a:r>
            <a:r>
              <a:rPr lang="en-GB" dirty="0" err="1"/>
              <a:t>Acesso</a:t>
            </a:r>
            <a:endParaRPr lang="en-GB" dirty="0"/>
          </a:p>
        </p:txBody>
      </p:sp>
      <p:sp>
        <p:nvSpPr>
          <p:cNvPr id="17411" name="Rectangle 5"/>
          <p:cNvSpPr>
            <a:spLocks noGrp="1" noChangeArrowheads="1"/>
          </p:cNvSpPr>
          <p:nvPr>
            <p:ph idx="1"/>
          </p:nvPr>
        </p:nvSpPr>
        <p:spPr/>
        <p:txBody>
          <a:bodyPr/>
          <a:lstStyle/>
          <a:p>
            <a:pPr marL="0" indent="0">
              <a:buNone/>
            </a:pPr>
            <a:r>
              <a:rPr lang="en-GB" noProof="0" dirty="0"/>
              <a:t>O </a:t>
            </a:r>
            <a:r>
              <a:rPr lang="en-GB" noProof="0" dirty="0" err="1"/>
              <a:t>acesso</a:t>
            </a:r>
            <a:r>
              <a:rPr lang="en-GB" noProof="0" dirty="0"/>
              <a:t> </a:t>
            </a:r>
            <a:r>
              <a:rPr lang="en-GB" noProof="0" dirty="0" err="1"/>
              <a:t>ao</a:t>
            </a:r>
            <a:r>
              <a:rPr lang="en-GB" dirty="0"/>
              <a:t> </a:t>
            </a:r>
            <a:r>
              <a:rPr lang="en-GB" dirty="0" err="1"/>
              <a:t>relatório</a:t>
            </a:r>
            <a:r>
              <a:rPr lang="en-GB" dirty="0"/>
              <a:t> de </a:t>
            </a:r>
            <a:r>
              <a:rPr lang="en-GB" dirty="0" err="1"/>
              <a:t>Custo</a:t>
            </a:r>
            <a:r>
              <a:rPr lang="en-GB" dirty="0"/>
              <a:t> </a:t>
            </a:r>
            <a:r>
              <a:rPr lang="en-GB" dirty="0" err="1"/>
              <a:t>Contábil</a:t>
            </a:r>
            <a:r>
              <a:rPr lang="en-GB" dirty="0"/>
              <a:t>, BAC e </a:t>
            </a:r>
            <a:r>
              <a:rPr lang="en-GB" dirty="0" err="1"/>
              <a:t>Depreciação</a:t>
            </a:r>
            <a:r>
              <a:rPr lang="en-GB" dirty="0"/>
              <a:t> </a:t>
            </a:r>
            <a:r>
              <a:rPr lang="en-GB" dirty="0" err="1"/>
              <a:t>deve</a:t>
            </a:r>
            <a:r>
              <a:rPr lang="en-GB" dirty="0"/>
              <a:t> </a:t>
            </a:r>
            <a:r>
              <a:rPr lang="en-GB" dirty="0" err="1"/>
              <a:t>ser</a:t>
            </a:r>
            <a:r>
              <a:rPr lang="en-GB" dirty="0"/>
              <a:t> </a:t>
            </a:r>
            <a:r>
              <a:rPr lang="en-GB" dirty="0" err="1"/>
              <a:t>solicitado</a:t>
            </a:r>
            <a:r>
              <a:rPr lang="en-GB" dirty="0"/>
              <a:t> </a:t>
            </a:r>
            <a:r>
              <a:rPr lang="en-GB" dirty="0" err="1"/>
              <a:t>ao</a:t>
            </a:r>
            <a:r>
              <a:rPr lang="en-GB" dirty="0"/>
              <a:t> </a:t>
            </a:r>
            <a:r>
              <a:rPr lang="en-GB" dirty="0" err="1"/>
              <a:t>departamento</a:t>
            </a:r>
            <a:r>
              <a:rPr lang="en-GB" dirty="0"/>
              <a:t> de TI e </a:t>
            </a:r>
            <a:r>
              <a:rPr lang="en-GB" dirty="0" err="1"/>
              <a:t>aprovado</a:t>
            </a:r>
            <a:r>
              <a:rPr lang="en-GB" dirty="0"/>
              <a:t> </a:t>
            </a:r>
            <a:r>
              <a:rPr lang="en-GB" dirty="0" err="1"/>
              <a:t>pelo</a:t>
            </a:r>
            <a:r>
              <a:rPr lang="en-GB" dirty="0"/>
              <a:t> </a:t>
            </a:r>
            <a:r>
              <a:rPr lang="en-GB" dirty="0" err="1"/>
              <a:t>departamento</a:t>
            </a:r>
            <a:r>
              <a:rPr lang="en-GB" dirty="0"/>
              <a:t> </a:t>
            </a:r>
            <a:r>
              <a:rPr lang="en-GB" dirty="0" err="1"/>
              <a:t>contábil</a:t>
            </a:r>
            <a:r>
              <a:rPr lang="en-GB" dirty="0"/>
              <a:t>, </a:t>
            </a:r>
            <a:r>
              <a:rPr lang="en-GB" dirty="0" err="1"/>
              <a:t>por</a:t>
            </a:r>
            <a:r>
              <a:rPr lang="en-GB" dirty="0"/>
              <a:t> </a:t>
            </a:r>
            <a:r>
              <a:rPr lang="en-GB" dirty="0" err="1"/>
              <a:t>serem</a:t>
            </a:r>
            <a:r>
              <a:rPr lang="en-GB" dirty="0"/>
              <a:t> menus </a:t>
            </a:r>
            <a:r>
              <a:rPr lang="en-GB" dirty="0" err="1"/>
              <a:t>disponíveis</a:t>
            </a:r>
            <a:r>
              <a:rPr lang="en-GB" dirty="0"/>
              <a:t> no </a:t>
            </a:r>
            <a:r>
              <a:rPr lang="en-GB" dirty="0" err="1"/>
              <a:t>módulo</a:t>
            </a:r>
            <a:r>
              <a:rPr lang="en-GB" dirty="0"/>
              <a:t> de </a:t>
            </a:r>
            <a:r>
              <a:rPr lang="en-GB" dirty="0" err="1"/>
              <a:t>contabilidade</a:t>
            </a:r>
            <a:r>
              <a:rPr lang="en-GB" dirty="0"/>
              <a:t> </a:t>
            </a:r>
            <a:r>
              <a:rPr lang="en-GB" dirty="0" err="1"/>
              <a:t>gerencial</a:t>
            </a:r>
            <a:r>
              <a:rPr lang="en-GB" dirty="0"/>
              <a:t>.</a:t>
            </a:r>
          </a:p>
          <a:p>
            <a:pPr marL="0" indent="0">
              <a:buNone/>
            </a:pPr>
            <a:r>
              <a:rPr lang="en-GB" noProof="0" dirty="0" err="1"/>
              <a:t>Após</a:t>
            </a:r>
            <a:r>
              <a:rPr lang="en-GB" noProof="0" dirty="0"/>
              <a:t> </a:t>
            </a:r>
            <a:r>
              <a:rPr lang="en-GB" noProof="0" dirty="0" err="1"/>
              <a:t>regularizado</a:t>
            </a:r>
            <a:r>
              <a:rPr lang="en-GB" noProof="0" dirty="0"/>
              <a:t> o </a:t>
            </a:r>
            <a:r>
              <a:rPr lang="en-GB" noProof="0" dirty="0" err="1"/>
              <a:t>acesso</a:t>
            </a:r>
            <a:r>
              <a:rPr lang="en-GB" noProof="0" dirty="0"/>
              <a:t> </a:t>
            </a:r>
            <a:r>
              <a:rPr lang="en-GB" noProof="0" dirty="0" err="1"/>
              <a:t>ao</a:t>
            </a:r>
            <a:r>
              <a:rPr lang="en-GB" noProof="0" dirty="0"/>
              <a:t> menu dos </a:t>
            </a:r>
            <a:r>
              <a:rPr lang="en-GB" noProof="0" dirty="0" err="1"/>
              <a:t>relatórios</a:t>
            </a:r>
            <a:r>
              <a:rPr lang="en-GB" noProof="0" dirty="0"/>
              <a:t>, </a:t>
            </a:r>
            <a:r>
              <a:rPr lang="en-GB" noProof="0" dirty="0" err="1"/>
              <a:t>enviar</a:t>
            </a:r>
            <a:r>
              <a:rPr lang="en-GB" noProof="0" dirty="0"/>
              <a:t> </a:t>
            </a:r>
            <a:r>
              <a:rPr lang="en-GB" noProof="0" dirty="0" err="1"/>
              <a:t>por</a:t>
            </a:r>
            <a:r>
              <a:rPr lang="en-GB" noProof="0" dirty="0"/>
              <a:t> e-mail </a:t>
            </a:r>
            <a:r>
              <a:rPr lang="en-GB" noProof="0" dirty="0" err="1"/>
              <a:t>ao</a:t>
            </a:r>
            <a:r>
              <a:rPr lang="en-GB" noProof="0" dirty="0"/>
              <a:t> </a:t>
            </a:r>
            <a:r>
              <a:rPr lang="en-GB" noProof="0" dirty="0" err="1"/>
              <a:t>departamento</a:t>
            </a:r>
            <a:r>
              <a:rPr lang="en-GB" noProof="0" dirty="0"/>
              <a:t> de </a:t>
            </a:r>
            <a:r>
              <a:rPr lang="en-GB" noProof="0" dirty="0" err="1"/>
              <a:t>Custos</a:t>
            </a:r>
            <a:r>
              <a:rPr lang="en-GB" noProof="0" dirty="0"/>
              <a:t> a </a:t>
            </a:r>
            <a:r>
              <a:rPr lang="en-GB" noProof="0" dirty="0" err="1"/>
              <a:t>relação</a:t>
            </a:r>
            <a:r>
              <a:rPr lang="en-GB" noProof="0" dirty="0"/>
              <a:t> de CR que </a:t>
            </a:r>
            <a:r>
              <a:rPr lang="en-GB" noProof="0" dirty="0" err="1"/>
              <a:t>devem</a:t>
            </a:r>
            <a:r>
              <a:rPr lang="en-GB" noProof="0" dirty="0"/>
              <a:t> </a:t>
            </a:r>
            <a:r>
              <a:rPr lang="en-GB" noProof="0" dirty="0" err="1"/>
              <a:t>ser</a:t>
            </a:r>
            <a:r>
              <a:rPr lang="en-GB" noProof="0" dirty="0"/>
              <a:t> </a:t>
            </a:r>
            <a:r>
              <a:rPr lang="en-GB" noProof="0" dirty="0" err="1"/>
              <a:t>habilitados</a:t>
            </a:r>
            <a:r>
              <a:rPr lang="en-GB" noProof="0" dirty="0"/>
              <a:t> para </a:t>
            </a:r>
            <a:r>
              <a:rPr lang="en-GB" noProof="0" dirty="0" err="1"/>
              <a:t>visualização</a:t>
            </a:r>
            <a:r>
              <a:rPr lang="en-GB" noProof="0" dirty="0"/>
              <a:t> do </a:t>
            </a:r>
            <a:r>
              <a:rPr lang="en-GB" noProof="0" dirty="0" err="1"/>
              <a:t>usuário</a:t>
            </a:r>
            <a:r>
              <a:rPr lang="en-GB" dirty="0"/>
              <a:t>, com </a:t>
            </a:r>
            <a:r>
              <a:rPr lang="en-GB" dirty="0" err="1"/>
              <a:t>aprovação</a:t>
            </a:r>
            <a:r>
              <a:rPr lang="en-GB" dirty="0"/>
              <a:t> do </a:t>
            </a:r>
            <a:r>
              <a:rPr lang="en-GB" dirty="0" err="1"/>
              <a:t>gerente</a:t>
            </a:r>
            <a:r>
              <a:rPr lang="en-GB" dirty="0"/>
              <a:t> da filial. </a:t>
            </a:r>
            <a:r>
              <a:rPr lang="en-GB" dirty="0" err="1"/>
              <a:t>Não</a:t>
            </a:r>
            <a:r>
              <a:rPr lang="en-GB" dirty="0"/>
              <a:t> </a:t>
            </a:r>
            <a:r>
              <a:rPr lang="en-GB" dirty="0" err="1"/>
              <a:t>esquecer</a:t>
            </a:r>
            <a:r>
              <a:rPr lang="en-GB" dirty="0"/>
              <a:t> de </a:t>
            </a:r>
            <a:r>
              <a:rPr lang="en-GB" dirty="0" err="1"/>
              <a:t>informar</a:t>
            </a:r>
            <a:r>
              <a:rPr lang="en-GB" dirty="0"/>
              <a:t> no e-mail se o </a:t>
            </a:r>
            <a:r>
              <a:rPr lang="en-GB" dirty="0" err="1"/>
              <a:t>usuário</a:t>
            </a:r>
            <a:r>
              <a:rPr lang="en-GB" dirty="0"/>
              <a:t> </a:t>
            </a:r>
            <a:r>
              <a:rPr lang="en-GB" dirty="0" err="1"/>
              <a:t>deve</a:t>
            </a:r>
            <a:r>
              <a:rPr lang="en-GB" dirty="0"/>
              <a:t> </a:t>
            </a:r>
            <a:r>
              <a:rPr lang="en-GB" dirty="0" err="1"/>
              <a:t>ter</a:t>
            </a:r>
            <a:r>
              <a:rPr lang="en-GB" dirty="0"/>
              <a:t> </a:t>
            </a:r>
            <a:r>
              <a:rPr lang="en-GB" dirty="0" err="1"/>
              <a:t>acesso</a:t>
            </a:r>
            <a:r>
              <a:rPr lang="en-GB" dirty="0"/>
              <a:t> </a:t>
            </a:r>
            <a:r>
              <a:rPr lang="en-GB" dirty="0" err="1"/>
              <a:t>ao</a:t>
            </a:r>
            <a:r>
              <a:rPr lang="en-GB" dirty="0"/>
              <a:t> BAC </a:t>
            </a:r>
            <a:r>
              <a:rPr lang="en-GB" dirty="0" err="1"/>
              <a:t>ou</a:t>
            </a:r>
            <a:r>
              <a:rPr lang="en-GB" dirty="0"/>
              <a:t> </a:t>
            </a:r>
            <a:r>
              <a:rPr lang="en-GB" dirty="0" err="1"/>
              <a:t>somente</a:t>
            </a:r>
            <a:r>
              <a:rPr lang="en-GB" dirty="0"/>
              <a:t> </a:t>
            </a:r>
            <a:r>
              <a:rPr lang="en-GB" dirty="0" err="1"/>
              <a:t>os</a:t>
            </a:r>
            <a:r>
              <a:rPr lang="en-GB" dirty="0"/>
              <a:t> </a:t>
            </a:r>
            <a:r>
              <a:rPr lang="en-GB" dirty="0" err="1"/>
              <a:t>demais</a:t>
            </a:r>
            <a:r>
              <a:rPr lang="en-GB" dirty="0"/>
              <a:t> </a:t>
            </a:r>
            <a:r>
              <a:rPr lang="en-GB" dirty="0" err="1"/>
              <a:t>relatórios</a:t>
            </a:r>
            <a:r>
              <a:rPr lang="en-GB" dirty="0"/>
              <a:t>.</a:t>
            </a:r>
            <a:endParaRPr lang="en-GB" noProof="0" dirty="0"/>
          </a:p>
        </p:txBody>
      </p:sp>
      <p:sp>
        <p:nvSpPr>
          <p:cNvPr id="2" name="Datumsplatzhalter 1"/>
          <p:cNvSpPr>
            <a:spLocks noGrp="1"/>
          </p:cNvSpPr>
          <p:nvPr>
            <p:ph type="dt" sz="half" idx="10"/>
          </p:nvPr>
        </p:nvSpPr>
        <p:spPr/>
        <p:txBody>
          <a:bodyPr/>
          <a:lstStyle/>
          <a:p>
            <a:fld id="{ECB307F7-4BB0-4A78-B84D-AA23D42F33CA}" type="datetime1">
              <a:rPr lang="pt-BR" smtClean="0"/>
              <a:t>02/02/2018</a:t>
            </a:fld>
            <a:endParaRPr lang="de-DE" dirty="0"/>
          </a:p>
        </p:txBody>
      </p:sp>
    </p:spTree>
    <p:extLst>
      <p:ext uri="{BB962C8B-B14F-4D97-AF65-F5344CB8AC3E}">
        <p14:creationId xmlns:p14="http://schemas.microsoft.com/office/powerpoint/2010/main" val="213941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0"/>
            <a:ext cx="9144000" cy="4659982"/>
          </a:xfrm>
        </p:spPr>
      </p:pic>
      <p:sp>
        <p:nvSpPr>
          <p:cNvPr id="3" name="Titel 2"/>
          <p:cNvSpPr>
            <a:spLocks noGrp="1"/>
          </p:cNvSpPr>
          <p:nvPr>
            <p:ph type="title"/>
          </p:nvPr>
        </p:nvSpPr>
        <p:spPr>
          <a:solidFill>
            <a:schemeClr val="accent3"/>
          </a:solidFill>
        </p:spPr>
        <p:txBody>
          <a:bodyPr/>
          <a:lstStyle/>
          <a:p>
            <a:r>
              <a:rPr lang="en-GB" dirty="0" err="1"/>
              <a:t>Obrigado</a:t>
            </a:r>
            <a:r>
              <a:rPr lang="en-GB" dirty="0"/>
              <a:t>.</a:t>
            </a:r>
          </a:p>
        </p:txBody>
      </p:sp>
      <p:sp>
        <p:nvSpPr>
          <p:cNvPr id="4" name="Inhaltsplatzhalter 3"/>
          <p:cNvSpPr>
            <a:spLocks noGrp="1"/>
          </p:cNvSpPr>
          <p:nvPr>
            <p:ph idx="1"/>
          </p:nvPr>
        </p:nvSpPr>
        <p:spPr/>
        <p:txBody>
          <a:bodyPr/>
          <a:lstStyle/>
          <a:p>
            <a:pPr marL="0" indent="0">
              <a:buNone/>
            </a:pPr>
            <a:r>
              <a:rPr lang="en-GB" dirty="0" err="1"/>
              <a:t>Departamento</a:t>
            </a:r>
            <a:r>
              <a:rPr lang="en-GB" dirty="0"/>
              <a:t> de </a:t>
            </a:r>
            <a:r>
              <a:rPr lang="en-GB" dirty="0" err="1"/>
              <a:t>Custos</a:t>
            </a:r>
            <a:endParaRPr lang="en-GB" dirty="0"/>
          </a:p>
          <a:p>
            <a:pPr marL="0" indent="0">
              <a:buNone/>
            </a:pPr>
            <a:r>
              <a:rPr lang="pt-BR" dirty="0"/>
              <a:t>custos.rip@kaefer.com</a:t>
            </a:r>
            <a:endParaRPr lang="en-GB" dirty="0"/>
          </a:p>
        </p:txBody>
      </p:sp>
      <p:sp>
        <p:nvSpPr>
          <p:cNvPr id="2" name="Datumsplatzhalter 1"/>
          <p:cNvSpPr>
            <a:spLocks noGrp="1"/>
          </p:cNvSpPr>
          <p:nvPr>
            <p:ph type="dt" sz="half" idx="13"/>
          </p:nvPr>
        </p:nvSpPr>
        <p:spPr/>
        <p:txBody>
          <a:bodyPr/>
          <a:lstStyle/>
          <a:p>
            <a:fld id="{C0BB25C9-9AC2-4EA3-9095-B8137F7338A6}" type="datetime1">
              <a:rPr lang="pt-BR" smtClean="0"/>
              <a:t>02/02/2018</a:t>
            </a:fld>
            <a:endParaRPr lang="de-DE" dirty="0"/>
          </a:p>
        </p:txBody>
      </p:sp>
    </p:spTree>
    <p:extLst>
      <p:ext uri="{BB962C8B-B14F-4D97-AF65-F5344CB8AC3E}">
        <p14:creationId xmlns:p14="http://schemas.microsoft.com/office/powerpoint/2010/main" val="46188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BAC – </a:t>
            </a:r>
            <a:r>
              <a:rPr lang="en-GB" dirty="0" err="1"/>
              <a:t>Boletim</a:t>
            </a:r>
            <a:r>
              <a:rPr lang="en-GB" dirty="0"/>
              <a:t> de </a:t>
            </a:r>
            <a:r>
              <a:rPr lang="en-GB" dirty="0" err="1"/>
              <a:t>Apropriação</a:t>
            </a:r>
            <a:r>
              <a:rPr lang="en-GB" dirty="0"/>
              <a:t> de </a:t>
            </a:r>
            <a:r>
              <a:rPr lang="en-GB" dirty="0" err="1"/>
              <a:t>Custo</a:t>
            </a:r>
            <a:endParaRPr lang="en-GB" dirty="0"/>
          </a:p>
        </p:txBody>
      </p:sp>
      <p:sp>
        <p:nvSpPr>
          <p:cNvPr id="3" name="Inhaltsplatzhalter 2"/>
          <p:cNvSpPr>
            <a:spLocks noGrp="1"/>
          </p:cNvSpPr>
          <p:nvPr>
            <p:ph idx="1"/>
          </p:nvPr>
        </p:nvSpPr>
        <p:spPr/>
        <p:txBody>
          <a:bodyPr/>
          <a:lstStyle/>
          <a:p>
            <a:pPr marL="0" indent="0">
              <a:buNone/>
            </a:pPr>
            <a:r>
              <a:rPr lang="en-GB" dirty="0" err="1"/>
              <a:t>Passo</a:t>
            </a:r>
            <a:r>
              <a:rPr lang="en-GB" dirty="0"/>
              <a:t> a </a:t>
            </a:r>
            <a:r>
              <a:rPr lang="en-GB" dirty="0" err="1"/>
              <a:t>passo</a:t>
            </a:r>
            <a:r>
              <a:rPr lang="en-GB" dirty="0"/>
              <a:t> para </a:t>
            </a:r>
            <a:r>
              <a:rPr lang="en-GB" dirty="0" err="1"/>
              <a:t>emissão</a:t>
            </a:r>
            <a:r>
              <a:rPr lang="en-GB" dirty="0"/>
              <a:t> do </a:t>
            </a:r>
            <a:r>
              <a:rPr lang="en-GB" dirty="0" err="1"/>
              <a:t>relatório</a:t>
            </a:r>
            <a:r>
              <a:rPr lang="en-GB" dirty="0"/>
              <a:t> BAC no P12.</a:t>
            </a:r>
          </a:p>
        </p:txBody>
      </p:sp>
      <p:sp>
        <p:nvSpPr>
          <p:cNvPr id="4" name="Datumsplatzhalter 3"/>
          <p:cNvSpPr>
            <a:spLocks noGrp="1"/>
          </p:cNvSpPr>
          <p:nvPr>
            <p:ph type="dt" sz="half" idx="10"/>
          </p:nvPr>
        </p:nvSpPr>
        <p:spPr/>
        <p:txBody>
          <a:bodyPr/>
          <a:lstStyle/>
          <a:p>
            <a:fld id="{06EEA7E0-A4D2-4D02-9EB9-99E033B11A50}" type="datetime1">
              <a:rPr lang="pt-BR" smtClean="0"/>
              <a:t>02/02/2018</a:t>
            </a:fld>
            <a:endParaRPr lang="de-DE" dirty="0"/>
          </a:p>
        </p:txBody>
      </p:sp>
    </p:spTree>
    <p:extLst>
      <p:ext uri="{BB962C8B-B14F-4D97-AF65-F5344CB8AC3E}">
        <p14:creationId xmlns:p14="http://schemas.microsoft.com/office/powerpoint/2010/main" val="391760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p:cNvSpPr>
            <a:spLocks noGrp="1"/>
          </p:cNvSpPr>
          <p:nvPr>
            <p:ph type="title"/>
          </p:nvPr>
        </p:nvSpPr>
        <p:spPr/>
        <p:txBody>
          <a:bodyPr/>
          <a:lstStyle/>
          <a:p>
            <a:r>
              <a:rPr lang="en-GB" dirty="0"/>
              <a:t>BAC – </a:t>
            </a:r>
            <a:r>
              <a:rPr lang="en-GB" dirty="0" err="1"/>
              <a:t>Acesso</a:t>
            </a:r>
            <a:r>
              <a:rPr lang="en-GB" dirty="0"/>
              <a:t> </a:t>
            </a:r>
            <a:r>
              <a:rPr lang="en-GB" dirty="0" err="1"/>
              <a:t>ao</a:t>
            </a:r>
            <a:r>
              <a:rPr lang="en-GB" dirty="0"/>
              <a:t> </a:t>
            </a:r>
            <a:r>
              <a:rPr lang="en-GB" dirty="0" err="1"/>
              <a:t>relatório</a:t>
            </a:r>
            <a:endParaRPr lang="en-GB" dirty="0"/>
          </a:p>
        </p:txBody>
      </p:sp>
      <p:sp>
        <p:nvSpPr>
          <p:cNvPr id="8" name="Rectangle 5"/>
          <p:cNvSpPr>
            <a:spLocks noGrp="1" noChangeArrowheads="1"/>
          </p:cNvSpPr>
          <p:nvPr>
            <p:ph idx="1"/>
          </p:nvPr>
        </p:nvSpPr>
        <p:spPr/>
        <p:txBody>
          <a:bodyPr/>
          <a:lstStyle/>
          <a:p>
            <a:pPr marL="0" indent="0">
              <a:buNone/>
            </a:pPr>
            <a:r>
              <a:rPr lang="en-GB" dirty="0" err="1"/>
              <a:t>Acessar</a:t>
            </a:r>
            <a:r>
              <a:rPr lang="en-GB" dirty="0"/>
              <a:t> no P12 o </a:t>
            </a:r>
            <a:r>
              <a:rPr lang="en-GB" dirty="0" err="1"/>
              <a:t>módulo</a:t>
            </a:r>
            <a:r>
              <a:rPr lang="en-GB" dirty="0"/>
              <a:t> </a:t>
            </a:r>
            <a:r>
              <a:rPr lang="en-GB" dirty="0" err="1"/>
              <a:t>contabilidade</a:t>
            </a:r>
            <a:r>
              <a:rPr lang="en-GB" dirty="0"/>
              <a:t> </a:t>
            </a:r>
            <a:r>
              <a:rPr lang="en-GB" dirty="0" err="1"/>
              <a:t>gerencial</a:t>
            </a:r>
            <a:r>
              <a:rPr lang="en-GB" dirty="0"/>
              <a:t> (</a:t>
            </a:r>
            <a:r>
              <a:rPr lang="en-GB" dirty="0" err="1"/>
              <a:t>aos</a:t>
            </a:r>
            <a:r>
              <a:rPr lang="en-GB" dirty="0"/>
              <a:t> que </a:t>
            </a:r>
            <a:r>
              <a:rPr lang="en-GB" dirty="0" err="1"/>
              <a:t>não</a:t>
            </a:r>
            <a:r>
              <a:rPr lang="en-GB" dirty="0"/>
              <a:t> </a:t>
            </a:r>
            <a:r>
              <a:rPr lang="en-GB" dirty="0" err="1"/>
              <a:t>possuem</a:t>
            </a:r>
            <a:r>
              <a:rPr lang="en-GB" dirty="0"/>
              <a:t> </a:t>
            </a:r>
            <a:r>
              <a:rPr lang="en-GB" dirty="0" err="1"/>
              <a:t>acesso</a:t>
            </a:r>
            <a:r>
              <a:rPr lang="en-GB" dirty="0"/>
              <a:t>, </a:t>
            </a:r>
            <a:r>
              <a:rPr lang="en-GB" dirty="0" err="1"/>
              <a:t>por</a:t>
            </a:r>
            <a:r>
              <a:rPr lang="en-GB" dirty="0"/>
              <a:t> </a:t>
            </a:r>
            <a:r>
              <a:rPr lang="en-GB" dirty="0" err="1"/>
              <a:t>favor</a:t>
            </a:r>
            <a:r>
              <a:rPr lang="en-GB" dirty="0"/>
              <a:t>, </a:t>
            </a:r>
            <a:r>
              <a:rPr lang="en-GB" dirty="0" err="1"/>
              <a:t>solicitar</a:t>
            </a:r>
            <a:r>
              <a:rPr lang="en-GB" dirty="0"/>
              <a:t> </a:t>
            </a:r>
            <a:r>
              <a:rPr lang="en-GB" dirty="0" err="1"/>
              <a:t>ao</a:t>
            </a:r>
            <a:r>
              <a:rPr lang="en-GB" dirty="0"/>
              <a:t> </a:t>
            </a:r>
            <a:r>
              <a:rPr lang="en-GB" dirty="0" err="1"/>
              <a:t>departamento</a:t>
            </a:r>
            <a:r>
              <a:rPr lang="en-GB" dirty="0"/>
              <a:t> de TI).</a:t>
            </a:r>
          </a:p>
          <a:p>
            <a:r>
              <a:rPr lang="en-GB" dirty="0"/>
              <a:t>No </a:t>
            </a:r>
            <a:r>
              <a:rPr lang="en-GB" dirty="0" err="1"/>
              <a:t>módulo</a:t>
            </a:r>
            <a:r>
              <a:rPr lang="en-GB" dirty="0"/>
              <a:t> </a:t>
            </a:r>
            <a:r>
              <a:rPr lang="en-GB" dirty="0" err="1"/>
              <a:t>contabilidade</a:t>
            </a:r>
            <a:r>
              <a:rPr lang="en-GB" dirty="0"/>
              <a:t> </a:t>
            </a:r>
            <a:r>
              <a:rPr lang="en-GB" dirty="0" err="1"/>
              <a:t>gerencial</a:t>
            </a:r>
            <a:r>
              <a:rPr lang="en-GB" dirty="0"/>
              <a:t>, </a:t>
            </a:r>
            <a:r>
              <a:rPr lang="en-GB" dirty="0" err="1"/>
              <a:t>acessar</a:t>
            </a:r>
            <a:r>
              <a:rPr lang="en-GB" dirty="0"/>
              <a:t> </a:t>
            </a:r>
            <a:r>
              <a:rPr lang="en-GB" dirty="0" err="1"/>
              <a:t>os</a:t>
            </a:r>
            <a:r>
              <a:rPr lang="en-GB" dirty="0"/>
              <a:t> menus “</a:t>
            </a:r>
            <a:r>
              <a:rPr lang="en-GB" dirty="0" err="1"/>
              <a:t>Relatórios</a:t>
            </a:r>
            <a:r>
              <a:rPr lang="en-GB" dirty="0"/>
              <a:t>/</a:t>
            </a:r>
            <a:r>
              <a:rPr lang="en-GB" dirty="0" err="1"/>
              <a:t>Específicos</a:t>
            </a:r>
            <a:r>
              <a:rPr lang="en-GB" dirty="0"/>
              <a:t>/</a:t>
            </a:r>
            <a:r>
              <a:rPr lang="en-GB" dirty="0" err="1"/>
              <a:t>Boletim</a:t>
            </a:r>
            <a:r>
              <a:rPr lang="en-GB" dirty="0"/>
              <a:t> </a:t>
            </a:r>
            <a:r>
              <a:rPr lang="en-GB" dirty="0" err="1"/>
              <a:t>Aprop</a:t>
            </a:r>
            <a:r>
              <a:rPr lang="en-GB" dirty="0"/>
              <a:t> </a:t>
            </a:r>
            <a:r>
              <a:rPr lang="en-GB" dirty="0" err="1"/>
              <a:t>Custo</a:t>
            </a:r>
            <a:r>
              <a:rPr lang="en-GB" dirty="0"/>
              <a:t>”</a:t>
            </a:r>
          </a:p>
        </p:txBody>
      </p:sp>
      <p:sp>
        <p:nvSpPr>
          <p:cNvPr id="2" name="Datumsplatzhalter 1"/>
          <p:cNvSpPr>
            <a:spLocks noGrp="1"/>
          </p:cNvSpPr>
          <p:nvPr>
            <p:ph type="dt" sz="half" idx="15"/>
          </p:nvPr>
        </p:nvSpPr>
        <p:spPr/>
        <p:txBody>
          <a:bodyPr/>
          <a:lstStyle/>
          <a:p>
            <a:fld id="{8D058F60-606D-49EE-BA3E-914A9C0793CC}" type="datetime1">
              <a:rPr lang="pt-BR" smtClean="0"/>
              <a:t>02/02/2018</a:t>
            </a:fld>
            <a:endParaRPr lang="de-DE" dirty="0"/>
          </a:p>
        </p:txBody>
      </p:sp>
      <p:grpSp>
        <p:nvGrpSpPr>
          <p:cNvPr id="15" name="Agrupar 14"/>
          <p:cNvGrpSpPr/>
          <p:nvPr/>
        </p:nvGrpSpPr>
        <p:grpSpPr>
          <a:xfrm>
            <a:off x="4500000" y="302400"/>
            <a:ext cx="4407433" cy="4323600"/>
            <a:chOff x="2826994" y="1126435"/>
            <a:chExt cx="5431760" cy="5382829"/>
          </a:xfrm>
        </p:grpSpPr>
        <p:pic>
          <p:nvPicPr>
            <p:cNvPr id="16" name="Imagem 15"/>
            <p:cNvPicPr>
              <a:picLocks noChangeAspect="1"/>
            </p:cNvPicPr>
            <p:nvPr/>
          </p:nvPicPr>
          <p:blipFill rotWithShape="1">
            <a:blip r:embed="rId2"/>
            <a:srcRect l="38804" t="21241" r="38731" b="20954"/>
            <a:stretch/>
          </p:blipFill>
          <p:spPr>
            <a:xfrm>
              <a:off x="2826994" y="1994452"/>
              <a:ext cx="2738919" cy="3962400"/>
            </a:xfrm>
            <a:prstGeom prst="rect">
              <a:avLst/>
            </a:prstGeom>
          </p:spPr>
        </p:pic>
        <p:pic>
          <p:nvPicPr>
            <p:cNvPr id="17" name="Imagem 16"/>
            <p:cNvPicPr>
              <a:picLocks noChangeAspect="1"/>
            </p:cNvPicPr>
            <p:nvPr/>
          </p:nvPicPr>
          <p:blipFill rotWithShape="1">
            <a:blip r:embed="rId3"/>
            <a:srcRect t="12700" r="86500" b="8772"/>
            <a:stretch/>
          </p:blipFill>
          <p:spPr>
            <a:xfrm>
              <a:off x="6612834" y="1126435"/>
              <a:ext cx="1645920" cy="5382829"/>
            </a:xfrm>
            <a:prstGeom prst="rect">
              <a:avLst/>
            </a:prstGeom>
          </p:spPr>
        </p:pic>
        <p:sp>
          <p:nvSpPr>
            <p:cNvPr id="18" name="Seta: para a Direita 17"/>
            <p:cNvSpPr/>
            <p:nvPr/>
          </p:nvSpPr>
          <p:spPr>
            <a:xfrm>
              <a:off x="5645425" y="3472070"/>
              <a:ext cx="887897" cy="50358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19" name="Retângulo 18"/>
            <p:cNvSpPr/>
            <p:nvPr/>
          </p:nvSpPr>
          <p:spPr>
            <a:xfrm>
              <a:off x="6824869" y="5565431"/>
              <a:ext cx="1424634" cy="186011"/>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20" name="Retângulo 19"/>
            <p:cNvSpPr/>
            <p:nvPr/>
          </p:nvSpPr>
          <p:spPr>
            <a:xfrm>
              <a:off x="3017520" y="4253948"/>
              <a:ext cx="2376115" cy="31805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grpSp>
    </p:spTree>
    <p:extLst>
      <p:ext uri="{BB962C8B-B14F-4D97-AF65-F5344CB8AC3E}">
        <p14:creationId xmlns:p14="http://schemas.microsoft.com/office/powerpoint/2010/main" val="262665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grupar 11"/>
          <p:cNvGrpSpPr/>
          <p:nvPr/>
        </p:nvGrpSpPr>
        <p:grpSpPr>
          <a:xfrm>
            <a:off x="4500000" y="302400"/>
            <a:ext cx="4406400" cy="4323600"/>
            <a:chOff x="7615923" y="239099"/>
            <a:chExt cx="4321024" cy="6157267"/>
          </a:xfrm>
        </p:grpSpPr>
        <p:pic>
          <p:nvPicPr>
            <p:cNvPr id="13" name="Imagem 12"/>
            <p:cNvPicPr>
              <a:picLocks noChangeAspect="1"/>
            </p:cNvPicPr>
            <p:nvPr/>
          </p:nvPicPr>
          <p:blipFill rotWithShape="1">
            <a:blip r:embed="rId2"/>
            <a:srcRect l="33043" t="25835" r="32385" b="40285"/>
            <a:stretch/>
          </p:blipFill>
          <p:spPr>
            <a:xfrm>
              <a:off x="7714395" y="239099"/>
              <a:ext cx="4215007" cy="2322393"/>
            </a:xfrm>
            <a:prstGeom prst="rect">
              <a:avLst/>
            </a:prstGeom>
          </p:spPr>
        </p:pic>
        <p:pic>
          <p:nvPicPr>
            <p:cNvPr id="14" name="Imagem 13"/>
            <p:cNvPicPr>
              <a:picLocks noChangeAspect="1"/>
            </p:cNvPicPr>
            <p:nvPr/>
          </p:nvPicPr>
          <p:blipFill rotWithShape="1">
            <a:blip r:embed="rId3"/>
            <a:srcRect l="33044" t="31974" r="32385" b="41832"/>
            <a:stretch/>
          </p:blipFill>
          <p:spPr>
            <a:xfrm>
              <a:off x="7714394" y="2518854"/>
              <a:ext cx="4215007" cy="1795516"/>
            </a:xfrm>
            <a:prstGeom prst="rect">
              <a:avLst/>
            </a:prstGeom>
          </p:spPr>
        </p:pic>
        <p:pic>
          <p:nvPicPr>
            <p:cNvPr id="21" name="Imagem 20"/>
            <p:cNvPicPr>
              <a:picLocks noChangeAspect="1"/>
            </p:cNvPicPr>
            <p:nvPr/>
          </p:nvPicPr>
          <p:blipFill rotWithShape="1">
            <a:blip r:embed="rId4"/>
            <a:srcRect l="32174" t="33298" r="32385" b="19599"/>
            <a:stretch/>
          </p:blipFill>
          <p:spPr>
            <a:xfrm>
              <a:off x="7615923" y="3167576"/>
              <a:ext cx="4321024" cy="3228790"/>
            </a:xfrm>
            <a:prstGeom prst="rect">
              <a:avLst/>
            </a:prstGeom>
          </p:spPr>
        </p:pic>
        <p:pic>
          <p:nvPicPr>
            <p:cNvPr id="22" name="Imagem 21"/>
            <p:cNvPicPr>
              <a:picLocks noChangeAspect="1"/>
            </p:cNvPicPr>
            <p:nvPr/>
          </p:nvPicPr>
          <p:blipFill rotWithShape="1">
            <a:blip r:embed="rId5"/>
            <a:srcRect l="46341" t="50531" r="39005" b="39206"/>
            <a:stretch/>
          </p:blipFill>
          <p:spPr>
            <a:xfrm>
              <a:off x="7989838" y="5044960"/>
              <a:ext cx="1786597" cy="703384"/>
            </a:xfrm>
            <a:prstGeom prst="rect">
              <a:avLst/>
            </a:prstGeom>
          </p:spPr>
        </p:pic>
        <p:pic>
          <p:nvPicPr>
            <p:cNvPr id="23" name="Imagem 22"/>
            <p:cNvPicPr>
              <a:picLocks noChangeAspect="1"/>
            </p:cNvPicPr>
            <p:nvPr/>
          </p:nvPicPr>
          <p:blipFill rotWithShape="1">
            <a:blip r:embed="rId6"/>
            <a:srcRect l="46117" t="54977" r="38884" b="35966"/>
            <a:stretch/>
          </p:blipFill>
          <p:spPr>
            <a:xfrm>
              <a:off x="9942291" y="5086244"/>
              <a:ext cx="1828800" cy="620816"/>
            </a:xfrm>
            <a:prstGeom prst="rect">
              <a:avLst/>
            </a:prstGeom>
          </p:spPr>
        </p:pic>
        <p:cxnSp>
          <p:nvCxnSpPr>
            <p:cNvPr id="24" name="Conector de Seta Reta 23"/>
            <p:cNvCxnSpPr/>
            <p:nvPr/>
          </p:nvCxnSpPr>
          <p:spPr>
            <a:xfrm flipV="1">
              <a:off x="8539089" y="4543865"/>
              <a:ext cx="689317" cy="501095"/>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5" name="Conector de Seta Reta 24"/>
            <p:cNvCxnSpPr/>
            <p:nvPr/>
          </p:nvCxnSpPr>
          <p:spPr>
            <a:xfrm flipH="1" flipV="1">
              <a:off x="11121379" y="4766277"/>
              <a:ext cx="301587" cy="278683"/>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grpSp>
      <p:sp>
        <p:nvSpPr>
          <p:cNvPr id="7" name="Titel 5"/>
          <p:cNvSpPr>
            <a:spLocks noGrp="1"/>
          </p:cNvSpPr>
          <p:nvPr>
            <p:ph type="title"/>
          </p:nvPr>
        </p:nvSpPr>
        <p:spPr/>
        <p:txBody>
          <a:bodyPr/>
          <a:lstStyle/>
          <a:p>
            <a:r>
              <a:rPr lang="en-GB" dirty="0"/>
              <a:t>BAC – </a:t>
            </a:r>
            <a:r>
              <a:rPr lang="en-GB" dirty="0" err="1"/>
              <a:t>Parâmetros</a:t>
            </a:r>
            <a:endParaRPr lang="en-GB" dirty="0"/>
          </a:p>
        </p:txBody>
      </p:sp>
      <p:sp>
        <p:nvSpPr>
          <p:cNvPr id="8" name="Rectangle 5"/>
          <p:cNvSpPr>
            <a:spLocks noGrp="1" noChangeArrowheads="1"/>
          </p:cNvSpPr>
          <p:nvPr>
            <p:ph idx="1"/>
          </p:nvPr>
        </p:nvSpPr>
        <p:spPr>
          <a:xfrm>
            <a:off x="475347" y="744716"/>
            <a:ext cx="3880630" cy="3699241"/>
          </a:xfrm>
        </p:spPr>
        <p:txBody>
          <a:bodyPr/>
          <a:lstStyle/>
          <a:p>
            <a:pPr marL="0" indent="0">
              <a:buNone/>
            </a:pPr>
            <a:r>
              <a:rPr lang="en-GB" sz="1400" dirty="0" err="1"/>
              <a:t>Após</a:t>
            </a:r>
            <a:r>
              <a:rPr lang="en-GB" sz="1400" dirty="0"/>
              <a:t> </a:t>
            </a:r>
            <a:r>
              <a:rPr lang="en-GB" sz="1400" dirty="0" err="1"/>
              <a:t>acessar</a:t>
            </a:r>
            <a:r>
              <a:rPr lang="en-GB" sz="1400" dirty="0"/>
              <a:t> o </a:t>
            </a:r>
            <a:r>
              <a:rPr lang="en-GB" sz="1400" dirty="0" err="1"/>
              <a:t>relatório</a:t>
            </a:r>
            <a:r>
              <a:rPr lang="en-GB" sz="1400" dirty="0"/>
              <a:t>, </a:t>
            </a:r>
            <a:r>
              <a:rPr lang="en-GB" sz="1400" dirty="0" err="1"/>
              <a:t>selecionar</a:t>
            </a:r>
            <a:r>
              <a:rPr lang="en-GB" sz="1400" dirty="0"/>
              <a:t> </a:t>
            </a:r>
            <a:r>
              <a:rPr lang="en-GB" sz="1400" dirty="0" err="1"/>
              <a:t>os</a:t>
            </a:r>
            <a:r>
              <a:rPr lang="en-GB" sz="1400" dirty="0"/>
              <a:t> </a:t>
            </a:r>
            <a:r>
              <a:rPr lang="en-GB" sz="1400" dirty="0" err="1"/>
              <a:t>parâmetros</a:t>
            </a:r>
            <a:r>
              <a:rPr lang="en-GB" sz="1400" dirty="0"/>
              <a:t> </a:t>
            </a:r>
            <a:r>
              <a:rPr lang="en-GB" sz="1400" dirty="0" err="1"/>
              <a:t>desejados</a:t>
            </a:r>
            <a:r>
              <a:rPr lang="en-GB" sz="1400" dirty="0"/>
              <a:t>.</a:t>
            </a:r>
          </a:p>
          <a:p>
            <a:r>
              <a:rPr lang="en-GB" sz="1400" dirty="0"/>
              <a:t>Local, </a:t>
            </a:r>
            <a:r>
              <a:rPr lang="en-GB" sz="1400" dirty="0" err="1"/>
              <a:t>Verba</a:t>
            </a:r>
            <a:r>
              <a:rPr lang="en-GB" sz="1400" dirty="0"/>
              <a:t>, </a:t>
            </a:r>
            <a:r>
              <a:rPr lang="en-GB" sz="1400" dirty="0" err="1"/>
              <a:t>Custo</a:t>
            </a:r>
            <a:r>
              <a:rPr lang="en-GB" sz="1400" dirty="0"/>
              <a:t>, </a:t>
            </a:r>
            <a:r>
              <a:rPr lang="en-GB" sz="1400" dirty="0" err="1"/>
              <a:t>Função</a:t>
            </a:r>
            <a:r>
              <a:rPr lang="en-GB" sz="1400" dirty="0"/>
              <a:t> e </a:t>
            </a:r>
            <a:r>
              <a:rPr lang="en-GB" sz="1400" dirty="0" err="1"/>
              <a:t>Matricula</a:t>
            </a:r>
            <a:r>
              <a:rPr lang="en-GB" sz="1400" dirty="0"/>
              <a:t> – </a:t>
            </a:r>
            <a:r>
              <a:rPr lang="en-GB" sz="1400" dirty="0" err="1"/>
              <a:t>Pressionar</a:t>
            </a:r>
            <a:r>
              <a:rPr lang="en-GB" sz="1400" dirty="0"/>
              <a:t> F3 e </a:t>
            </a:r>
            <a:r>
              <a:rPr lang="en-GB" sz="1400" dirty="0" err="1"/>
              <a:t>selecionar</a:t>
            </a:r>
            <a:r>
              <a:rPr lang="en-GB" sz="1400" dirty="0"/>
              <a:t> a </a:t>
            </a:r>
            <a:r>
              <a:rPr lang="en-GB" sz="1400" dirty="0" err="1"/>
              <a:t>opção</a:t>
            </a:r>
            <a:r>
              <a:rPr lang="en-GB" sz="1400" dirty="0"/>
              <a:t> </a:t>
            </a:r>
            <a:r>
              <a:rPr lang="en-GB" sz="1400" dirty="0" err="1"/>
              <a:t>desejada</a:t>
            </a:r>
            <a:r>
              <a:rPr lang="en-GB" sz="1400" dirty="0"/>
              <a:t> </a:t>
            </a:r>
            <a:r>
              <a:rPr lang="en-GB" sz="1400" dirty="0" err="1"/>
              <a:t>ou</a:t>
            </a:r>
            <a:r>
              <a:rPr lang="en-GB" sz="1400" dirty="0"/>
              <a:t> </a:t>
            </a:r>
            <a:r>
              <a:rPr lang="en-GB" sz="1400" dirty="0" err="1"/>
              <a:t>manter</a:t>
            </a:r>
            <a:r>
              <a:rPr lang="en-GB" sz="1400" dirty="0"/>
              <a:t> de “Branco” a “</a:t>
            </a:r>
            <a:r>
              <a:rPr lang="en-GB" sz="1400" dirty="0" err="1"/>
              <a:t>zzz</a:t>
            </a:r>
            <a:r>
              <a:rPr lang="en-GB" sz="1400" dirty="0"/>
              <a:t>”;</a:t>
            </a:r>
          </a:p>
          <a:p>
            <a:r>
              <a:rPr lang="en-GB" sz="1400" dirty="0" err="1"/>
              <a:t>Período</a:t>
            </a:r>
            <a:r>
              <a:rPr lang="en-GB" sz="1400" dirty="0"/>
              <a:t> - </a:t>
            </a:r>
            <a:r>
              <a:rPr lang="en-GB" sz="1400" dirty="0" err="1"/>
              <a:t>selecionar</a:t>
            </a:r>
            <a:r>
              <a:rPr lang="en-GB" sz="1400" dirty="0"/>
              <a:t> o </a:t>
            </a:r>
            <a:r>
              <a:rPr lang="en-GB" sz="1400" dirty="0" err="1"/>
              <a:t>desejado</a:t>
            </a:r>
            <a:r>
              <a:rPr lang="en-GB" sz="1400" dirty="0"/>
              <a:t> </a:t>
            </a:r>
            <a:r>
              <a:rPr lang="en-GB" sz="1400" dirty="0" err="1"/>
              <a:t>sempre</a:t>
            </a:r>
            <a:r>
              <a:rPr lang="en-GB" sz="1400" dirty="0"/>
              <a:t> no </a:t>
            </a:r>
            <a:r>
              <a:rPr lang="en-GB" sz="1400" dirty="0" err="1"/>
              <a:t>formato</a:t>
            </a:r>
            <a:r>
              <a:rPr lang="en-GB" sz="1400" dirty="0"/>
              <a:t> AAAAMM;</a:t>
            </a:r>
          </a:p>
          <a:p>
            <a:r>
              <a:rPr lang="en-GB" sz="1400" dirty="0" err="1"/>
              <a:t>Tipo</a:t>
            </a:r>
            <a:r>
              <a:rPr lang="en-GB" sz="1400" dirty="0"/>
              <a:t> de </a:t>
            </a:r>
            <a:r>
              <a:rPr lang="en-GB" sz="1400" dirty="0" err="1"/>
              <a:t>relatório</a:t>
            </a:r>
            <a:r>
              <a:rPr lang="en-GB" sz="1400" dirty="0"/>
              <a:t> – é </a:t>
            </a:r>
            <a:r>
              <a:rPr lang="en-GB" sz="1400" dirty="0" err="1"/>
              <a:t>possível</a:t>
            </a:r>
            <a:r>
              <a:rPr lang="en-GB" sz="1400" dirty="0"/>
              <a:t> </a:t>
            </a:r>
            <a:r>
              <a:rPr lang="en-GB" sz="1400" dirty="0" err="1"/>
              <a:t>escolher</a:t>
            </a:r>
            <a:r>
              <a:rPr lang="en-GB" sz="1400" dirty="0"/>
              <a:t> entre 3 </a:t>
            </a:r>
            <a:r>
              <a:rPr lang="en-GB" sz="1400" dirty="0" err="1"/>
              <a:t>opções</a:t>
            </a:r>
            <a:r>
              <a:rPr lang="en-GB" sz="1400" dirty="0"/>
              <a:t> (</a:t>
            </a:r>
            <a:r>
              <a:rPr lang="en-GB" sz="1400" dirty="0" err="1"/>
              <a:t>Analítico</a:t>
            </a:r>
            <a:r>
              <a:rPr lang="en-GB" sz="1400" dirty="0"/>
              <a:t>, </a:t>
            </a:r>
            <a:r>
              <a:rPr lang="en-GB" sz="1400" dirty="0" err="1"/>
              <a:t>sintético</a:t>
            </a:r>
            <a:r>
              <a:rPr lang="en-GB" sz="1400" dirty="0"/>
              <a:t> e </a:t>
            </a:r>
            <a:r>
              <a:rPr lang="en-GB" sz="1400" dirty="0" err="1"/>
              <a:t>por</a:t>
            </a:r>
            <a:r>
              <a:rPr lang="en-GB" sz="1400" dirty="0"/>
              <a:t> </a:t>
            </a:r>
            <a:r>
              <a:rPr lang="en-GB" sz="1400" dirty="0" err="1"/>
              <a:t>funcionário</a:t>
            </a:r>
            <a:r>
              <a:rPr lang="en-GB" sz="1400" dirty="0"/>
              <a:t>);</a:t>
            </a:r>
          </a:p>
          <a:p>
            <a:r>
              <a:rPr lang="en-GB" sz="1400" dirty="0" err="1"/>
              <a:t>Mão</a:t>
            </a:r>
            <a:r>
              <a:rPr lang="en-GB" sz="1400" dirty="0"/>
              <a:t> de </a:t>
            </a:r>
            <a:r>
              <a:rPr lang="en-GB" sz="1400" dirty="0" err="1"/>
              <a:t>obra</a:t>
            </a:r>
            <a:r>
              <a:rPr lang="en-GB" sz="1400" dirty="0"/>
              <a:t> – </a:t>
            </a:r>
            <a:r>
              <a:rPr lang="en-GB" sz="1400" dirty="0" err="1"/>
              <a:t>Escolher</a:t>
            </a:r>
            <a:r>
              <a:rPr lang="en-GB" sz="1400" dirty="0"/>
              <a:t> entre </a:t>
            </a:r>
            <a:r>
              <a:rPr lang="en-GB" sz="1400" dirty="0" err="1"/>
              <a:t>Direta</a:t>
            </a:r>
            <a:r>
              <a:rPr lang="en-GB" sz="1400" dirty="0"/>
              <a:t> e </a:t>
            </a:r>
            <a:r>
              <a:rPr lang="en-GB" sz="1400" dirty="0" err="1"/>
              <a:t>Indireta</a:t>
            </a:r>
            <a:r>
              <a:rPr lang="en-GB" sz="1400" dirty="0"/>
              <a:t> (obs.: o </a:t>
            </a:r>
            <a:r>
              <a:rPr lang="en-GB" sz="1400" dirty="0" err="1"/>
              <a:t>relatório</a:t>
            </a:r>
            <a:r>
              <a:rPr lang="en-GB" sz="1400" dirty="0"/>
              <a:t> </a:t>
            </a:r>
            <a:r>
              <a:rPr lang="en-GB" sz="1400" dirty="0" err="1"/>
              <a:t>não</a:t>
            </a:r>
            <a:r>
              <a:rPr lang="en-GB" sz="1400" dirty="0"/>
              <a:t> </a:t>
            </a:r>
            <a:r>
              <a:rPr lang="en-GB" sz="1400" dirty="0" err="1"/>
              <a:t>gera</a:t>
            </a:r>
            <a:r>
              <a:rPr lang="en-GB" sz="1400" dirty="0"/>
              <a:t> </a:t>
            </a:r>
            <a:r>
              <a:rPr lang="en-GB" sz="1400" dirty="0" err="1"/>
              <a:t>ambas</a:t>
            </a:r>
            <a:r>
              <a:rPr lang="en-GB" sz="1400" dirty="0"/>
              <a:t> as </a:t>
            </a:r>
            <a:r>
              <a:rPr lang="en-GB" sz="1400" dirty="0" err="1"/>
              <a:t>verbas</a:t>
            </a:r>
            <a:r>
              <a:rPr lang="en-GB" sz="1400" dirty="0"/>
              <a:t> </a:t>
            </a:r>
            <a:r>
              <a:rPr lang="en-GB" sz="1400" dirty="0" err="1"/>
              <a:t>ao</a:t>
            </a:r>
            <a:r>
              <a:rPr lang="en-GB" sz="1400" dirty="0"/>
              <a:t> </a:t>
            </a:r>
            <a:r>
              <a:rPr lang="en-GB" sz="1400" dirty="0" err="1"/>
              <a:t>mesmo</a:t>
            </a:r>
            <a:r>
              <a:rPr lang="en-GB" sz="1400" dirty="0"/>
              <a:t> tempo).</a:t>
            </a:r>
          </a:p>
          <a:p>
            <a:r>
              <a:rPr lang="en-GB" sz="1400" dirty="0" err="1"/>
              <a:t>Após</a:t>
            </a:r>
            <a:r>
              <a:rPr lang="en-GB" sz="1400" dirty="0"/>
              <a:t> </a:t>
            </a:r>
            <a:r>
              <a:rPr lang="en-GB" sz="1400" dirty="0" err="1"/>
              <a:t>selecionar</a:t>
            </a:r>
            <a:r>
              <a:rPr lang="en-GB" sz="1400" dirty="0"/>
              <a:t> </a:t>
            </a:r>
            <a:r>
              <a:rPr lang="en-GB" sz="1400" dirty="0" err="1"/>
              <a:t>os</a:t>
            </a:r>
            <a:r>
              <a:rPr lang="en-GB" sz="1400" dirty="0"/>
              <a:t> </a:t>
            </a:r>
            <a:r>
              <a:rPr lang="en-GB" sz="1400" dirty="0" err="1"/>
              <a:t>parâmetros</a:t>
            </a:r>
            <a:r>
              <a:rPr lang="en-GB" sz="1400" dirty="0"/>
              <a:t>, </a:t>
            </a:r>
            <a:r>
              <a:rPr lang="en-GB" sz="1400" dirty="0" err="1"/>
              <a:t>utilizar</a:t>
            </a:r>
            <a:r>
              <a:rPr lang="en-GB" sz="1400" dirty="0"/>
              <a:t> o </a:t>
            </a:r>
            <a:r>
              <a:rPr lang="en-GB" sz="1400" dirty="0" err="1"/>
              <a:t>botão</a:t>
            </a:r>
            <a:r>
              <a:rPr lang="en-GB" sz="1400" dirty="0"/>
              <a:t> “ok”.</a:t>
            </a:r>
          </a:p>
          <a:p>
            <a:endParaRPr lang="en-GB" dirty="0"/>
          </a:p>
        </p:txBody>
      </p:sp>
      <p:sp>
        <p:nvSpPr>
          <p:cNvPr id="2" name="Datumsplatzhalter 1"/>
          <p:cNvSpPr>
            <a:spLocks noGrp="1"/>
          </p:cNvSpPr>
          <p:nvPr>
            <p:ph type="dt" sz="half" idx="15"/>
          </p:nvPr>
        </p:nvSpPr>
        <p:spPr/>
        <p:txBody>
          <a:bodyPr/>
          <a:lstStyle/>
          <a:p>
            <a:fld id="{E33806E2-5BAD-4ED6-AA23-5B2ADBDC89F7}" type="datetime1">
              <a:rPr lang="pt-BR" smtClean="0"/>
              <a:t>02/02/2018</a:t>
            </a:fld>
            <a:endParaRPr lang="de-DE" dirty="0"/>
          </a:p>
        </p:txBody>
      </p:sp>
    </p:spTree>
    <p:extLst>
      <p:ext uri="{BB962C8B-B14F-4D97-AF65-F5344CB8AC3E}">
        <p14:creationId xmlns:p14="http://schemas.microsoft.com/office/powerpoint/2010/main" val="209014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p:cNvPicPr>
            <a:picLocks/>
          </p:cNvPicPr>
          <p:nvPr/>
        </p:nvPicPr>
        <p:blipFill rotWithShape="1">
          <a:blip r:embed="rId2"/>
          <a:srcRect l="26704" t="12083" r="27538" b="5680"/>
          <a:stretch/>
        </p:blipFill>
        <p:spPr>
          <a:xfrm>
            <a:off x="4500000" y="302400"/>
            <a:ext cx="4406400" cy="4323600"/>
          </a:xfrm>
          <a:prstGeom prst="rect">
            <a:avLst/>
          </a:prstGeom>
        </p:spPr>
      </p:pic>
      <p:sp>
        <p:nvSpPr>
          <p:cNvPr id="7" name="Titel 5"/>
          <p:cNvSpPr>
            <a:spLocks noGrp="1"/>
          </p:cNvSpPr>
          <p:nvPr>
            <p:ph type="title"/>
          </p:nvPr>
        </p:nvSpPr>
        <p:spPr/>
        <p:txBody>
          <a:bodyPr/>
          <a:lstStyle/>
          <a:p>
            <a:r>
              <a:rPr lang="en-GB" dirty="0"/>
              <a:t>BAC – </a:t>
            </a:r>
            <a:r>
              <a:rPr lang="en-GB" dirty="0" err="1"/>
              <a:t>Parâmetros</a:t>
            </a:r>
            <a:r>
              <a:rPr lang="en-GB" dirty="0"/>
              <a:t> de </a:t>
            </a:r>
            <a:r>
              <a:rPr lang="en-GB" dirty="0" err="1"/>
              <a:t>impressão</a:t>
            </a:r>
            <a:endParaRPr lang="en-GB" dirty="0"/>
          </a:p>
        </p:txBody>
      </p:sp>
      <p:sp>
        <p:nvSpPr>
          <p:cNvPr id="8" name="Rectangle 5"/>
          <p:cNvSpPr>
            <a:spLocks noGrp="1" noChangeArrowheads="1"/>
          </p:cNvSpPr>
          <p:nvPr>
            <p:ph idx="1"/>
          </p:nvPr>
        </p:nvSpPr>
        <p:spPr>
          <a:xfrm>
            <a:off x="475347" y="1203598"/>
            <a:ext cx="3880630" cy="3240359"/>
          </a:xfrm>
        </p:spPr>
        <p:txBody>
          <a:bodyPr/>
          <a:lstStyle/>
          <a:p>
            <a:pPr marL="0" indent="0">
              <a:buNone/>
            </a:pPr>
            <a:r>
              <a:rPr lang="en-GB" sz="1400" dirty="0"/>
              <a:t>É </a:t>
            </a:r>
            <a:r>
              <a:rPr lang="en-GB" sz="1400" dirty="0" err="1"/>
              <a:t>possível</a:t>
            </a:r>
            <a:r>
              <a:rPr lang="en-GB" sz="1400" dirty="0"/>
              <a:t> </a:t>
            </a:r>
            <a:r>
              <a:rPr lang="en-GB" sz="1400" dirty="0" err="1"/>
              <a:t>imprimir</a:t>
            </a:r>
            <a:r>
              <a:rPr lang="en-GB" sz="1400" dirty="0"/>
              <a:t> o BAC </a:t>
            </a:r>
            <a:r>
              <a:rPr lang="en-GB" sz="1400" dirty="0" err="1"/>
              <a:t>como</a:t>
            </a:r>
            <a:r>
              <a:rPr lang="en-GB" sz="1400" dirty="0"/>
              <a:t> </a:t>
            </a:r>
            <a:r>
              <a:rPr lang="en-GB" sz="1400" dirty="0" err="1"/>
              <a:t>arquivo</a:t>
            </a:r>
            <a:r>
              <a:rPr lang="en-GB" sz="1400" dirty="0"/>
              <a:t> no P12, Excel </a:t>
            </a:r>
            <a:r>
              <a:rPr lang="en-GB" sz="1400" dirty="0" err="1"/>
              <a:t>ou</a:t>
            </a:r>
            <a:r>
              <a:rPr lang="en-GB" sz="1400" dirty="0"/>
              <a:t> PDF, </a:t>
            </a:r>
            <a:r>
              <a:rPr lang="en-GB" sz="1400" dirty="0" err="1"/>
              <a:t>porém</a:t>
            </a:r>
            <a:r>
              <a:rPr lang="en-GB" sz="1400" dirty="0"/>
              <a:t> o </a:t>
            </a:r>
            <a:r>
              <a:rPr lang="en-GB" sz="1400" dirty="0" err="1"/>
              <a:t>mais</a:t>
            </a:r>
            <a:r>
              <a:rPr lang="en-GB" sz="1400" dirty="0"/>
              <a:t> </a:t>
            </a:r>
            <a:r>
              <a:rPr lang="en-GB" sz="1400" dirty="0" err="1"/>
              <a:t>indicado</a:t>
            </a:r>
            <a:r>
              <a:rPr lang="en-GB" sz="1400" dirty="0"/>
              <a:t> é o Excel, </a:t>
            </a:r>
            <a:r>
              <a:rPr lang="en-GB" sz="1400" dirty="0" err="1"/>
              <a:t>pois</a:t>
            </a:r>
            <a:r>
              <a:rPr lang="en-GB" sz="1400" dirty="0"/>
              <a:t> as </a:t>
            </a:r>
            <a:r>
              <a:rPr lang="en-GB" sz="1400" dirty="0" err="1"/>
              <a:t>demais</a:t>
            </a:r>
            <a:r>
              <a:rPr lang="en-GB" sz="1400" dirty="0"/>
              <a:t> </a:t>
            </a:r>
            <a:r>
              <a:rPr lang="en-GB" sz="1400" dirty="0" err="1"/>
              <a:t>opções</a:t>
            </a:r>
            <a:r>
              <a:rPr lang="en-GB" sz="1400" dirty="0"/>
              <a:t> </a:t>
            </a:r>
            <a:r>
              <a:rPr lang="en-GB" sz="1400" dirty="0" err="1"/>
              <a:t>levam</a:t>
            </a:r>
            <a:r>
              <a:rPr lang="en-GB" sz="1400" dirty="0"/>
              <a:t> um tempo </a:t>
            </a:r>
            <a:r>
              <a:rPr lang="en-GB" sz="1400" dirty="0" err="1"/>
              <a:t>maior</a:t>
            </a:r>
            <a:r>
              <a:rPr lang="en-GB" sz="1400" dirty="0"/>
              <a:t> de </a:t>
            </a:r>
            <a:r>
              <a:rPr lang="en-GB" sz="1400" dirty="0" err="1"/>
              <a:t>processamento</a:t>
            </a:r>
            <a:r>
              <a:rPr lang="en-GB" sz="1400" dirty="0"/>
              <a:t>.</a:t>
            </a:r>
          </a:p>
          <a:p>
            <a:r>
              <a:rPr lang="en-GB" sz="1400" dirty="0" err="1"/>
              <a:t>Selecionar</a:t>
            </a:r>
            <a:r>
              <a:rPr lang="en-GB" sz="1400" dirty="0"/>
              <a:t> o </a:t>
            </a:r>
            <a:r>
              <a:rPr lang="en-GB" sz="1400" dirty="0" err="1"/>
              <a:t>Tipo</a:t>
            </a:r>
            <a:r>
              <a:rPr lang="en-GB" sz="1400" dirty="0"/>
              <a:t> “</a:t>
            </a:r>
            <a:r>
              <a:rPr lang="en-GB" sz="1400" dirty="0" err="1"/>
              <a:t>planilha</a:t>
            </a:r>
            <a:r>
              <a:rPr lang="en-GB" sz="1400" dirty="0"/>
              <a:t>”;</a:t>
            </a:r>
          </a:p>
          <a:p>
            <a:r>
              <a:rPr lang="en-GB" sz="1400" dirty="0" err="1"/>
              <a:t>Nomear</a:t>
            </a:r>
            <a:r>
              <a:rPr lang="en-GB" sz="1400" dirty="0"/>
              <a:t> o </a:t>
            </a:r>
            <a:r>
              <a:rPr lang="en-GB" sz="1400" dirty="0" err="1"/>
              <a:t>arquivo</a:t>
            </a:r>
            <a:r>
              <a:rPr lang="en-GB" sz="1400" dirty="0"/>
              <a:t>;</a:t>
            </a:r>
          </a:p>
          <a:p>
            <a:r>
              <a:rPr lang="en-GB" sz="1400" dirty="0" err="1"/>
              <a:t>Selecionar</a:t>
            </a:r>
            <a:r>
              <a:rPr lang="en-GB" sz="1400" dirty="0"/>
              <a:t> o </a:t>
            </a:r>
            <a:r>
              <a:rPr lang="en-GB" sz="1400" dirty="0" err="1"/>
              <a:t>tipo</a:t>
            </a:r>
            <a:r>
              <a:rPr lang="en-GB" sz="1400" dirty="0"/>
              <a:t> de </a:t>
            </a:r>
            <a:r>
              <a:rPr lang="en-GB" sz="1400" dirty="0" err="1"/>
              <a:t>planilha</a:t>
            </a:r>
            <a:r>
              <a:rPr lang="en-GB" sz="1400" dirty="0"/>
              <a:t> “</a:t>
            </a:r>
            <a:r>
              <a:rPr lang="en-GB" sz="1400" dirty="0" err="1"/>
              <a:t>Suprime</a:t>
            </a:r>
            <a:r>
              <a:rPr lang="en-GB" sz="1400" dirty="0"/>
              <a:t> </a:t>
            </a:r>
            <a:r>
              <a:rPr lang="en-GB" sz="1400" dirty="0" err="1"/>
              <a:t>Linhs</a:t>
            </a:r>
            <a:r>
              <a:rPr lang="en-GB" sz="1400" dirty="0"/>
              <a:t>. </a:t>
            </a:r>
            <a:r>
              <a:rPr lang="en-GB" sz="1400" dirty="0" err="1"/>
              <a:t>Brancas</a:t>
            </a:r>
            <a:r>
              <a:rPr lang="en-GB" sz="1400" dirty="0"/>
              <a:t> e Tot.;</a:t>
            </a:r>
          </a:p>
          <a:p>
            <a:r>
              <a:rPr lang="en-GB" sz="1400" dirty="0" err="1"/>
              <a:t>Pressionar</a:t>
            </a:r>
            <a:r>
              <a:rPr lang="en-GB" sz="1400" dirty="0"/>
              <a:t> o </a:t>
            </a:r>
            <a:r>
              <a:rPr lang="en-GB" sz="1400" dirty="0" err="1"/>
              <a:t>botão</a:t>
            </a:r>
            <a:r>
              <a:rPr lang="en-GB" sz="1400" dirty="0"/>
              <a:t> “ok”.</a:t>
            </a:r>
          </a:p>
          <a:p>
            <a:endParaRPr lang="en-GB" dirty="0"/>
          </a:p>
        </p:txBody>
      </p:sp>
      <p:sp>
        <p:nvSpPr>
          <p:cNvPr id="2" name="Datumsplatzhalter 1"/>
          <p:cNvSpPr>
            <a:spLocks noGrp="1"/>
          </p:cNvSpPr>
          <p:nvPr>
            <p:ph type="dt" sz="half" idx="15"/>
          </p:nvPr>
        </p:nvSpPr>
        <p:spPr/>
        <p:txBody>
          <a:bodyPr/>
          <a:lstStyle/>
          <a:p>
            <a:fld id="{B986E797-EE0D-4AA3-8529-757E19103963}" type="datetime1">
              <a:rPr lang="pt-BR" smtClean="0"/>
              <a:t>02/02/2018</a:t>
            </a:fld>
            <a:endParaRPr lang="de-DE" dirty="0"/>
          </a:p>
        </p:txBody>
      </p:sp>
    </p:spTree>
    <p:extLst>
      <p:ext uri="{BB962C8B-B14F-4D97-AF65-F5344CB8AC3E}">
        <p14:creationId xmlns:p14="http://schemas.microsoft.com/office/powerpoint/2010/main" val="35222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p:cNvPicPr>
          <p:nvPr/>
        </p:nvPicPr>
        <p:blipFill rotWithShape="1">
          <a:blip r:embed="rId2"/>
          <a:srcRect l="27500" t="12083" r="27538" b="5680"/>
          <a:stretch/>
        </p:blipFill>
        <p:spPr>
          <a:xfrm>
            <a:off x="4500000" y="302400"/>
            <a:ext cx="4406400" cy="4323600"/>
          </a:xfrm>
          <a:prstGeom prst="rect">
            <a:avLst/>
          </a:prstGeom>
        </p:spPr>
      </p:pic>
      <p:sp>
        <p:nvSpPr>
          <p:cNvPr id="7" name="Titel 5"/>
          <p:cNvSpPr>
            <a:spLocks noGrp="1"/>
          </p:cNvSpPr>
          <p:nvPr>
            <p:ph type="title"/>
          </p:nvPr>
        </p:nvSpPr>
        <p:spPr/>
        <p:txBody>
          <a:bodyPr/>
          <a:lstStyle/>
          <a:p>
            <a:r>
              <a:rPr lang="en-GB" dirty="0"/>
              <a:t>BAC – </a:t>
            </a:r>
            <a:r>
              <a:rPr lang="en-GB" dirty="0" err="1"/>
              <a:t>Parâmetros</a:t>
            </a:r>
            <a:r>
              <a:rPr lang="en-GB" dirty="0"/>
              <a:t> de </a:t>
            </a:r>
            <a:r>
              <a:rPr lang="en-GB" dirty="0" err="1"/>
              <a:t>impressão</a:t>
            </a:r>
            <a:endParaRPr lang="en-GB" dirty="0"/>
          </a:p>
        </p:txBody>
      </p:sp>
      <p:sp>
        <p:nvSpPr>
          <p:cNvPr id="8" name="Rectangle 5"/>
          <p:cNvSpPr>
            <a:spLocks noGrp="1" noChangeArrowheads="1"/>
          </p:cNvSpPr>
          <p:nvPr>
            <p:ph idx="1"/>
          </p:nvPr>
        </p:nvSpPr>
        <p:spPr>
          <a:xfrm>
            <a:off x="475347" y="1203598"/>
            <a:ext cx="3880630" cy="3240359"/>
          </a:xfrm>
        </p:spPr>
        <p:txBody>
          <a:bodyPr/>
          <a:lstStyle/>
          <a:p>
            <a:pPr marL="0" indent="0">
              <a:buNone/>
            </a:pPr>
            <a:r>
              <a:rPr lang="en-GB" sz="1400" dirty="0" err="1"/>
              <a:t>Após</a:t>
            </a:r>
            <a:r>
              <a:rPr lang="en-GB" sz="1400" dirty="0"/>
              <a:t> </a:t>
            </a:r>
            <a:r>
              <a:rPr lang="en-GB" sz="1400" dirty="0" err="1"/>
              <a:t>selecionar</a:t>
            </a:r>
            <a:r>
              <a:rPr lang="en-GB" sz="1400" dirty="0"/>
              <a:t> </a:t>
            </a:r>
            <a:r>
              <a:rPr lang="en-GB" sz="1400" dirty="0" err="1"/>
              <a:t>os</a:t>
            </a:r>
            <a:r>
              <a:rPr lang="en-GB" sz="1400" dirty="0"/>
              <a:t> </a:t>
            </a:r>
            <a:r>
              <a:rPr lang="en-GB" sz="1400" dirty="0" err="1"/>
              <a:t>parâmetros</a:t>
            </a:r>
            <a:r>
              <a:rPr lang="en-GB" sz="1400" dirty="0"/>
              <a:t>, </a:t>
            </a:r>
            <a:r>
              <a:rPr lang="en-GB" sz="1400" dirty="0" err="1"/>
              <a:t>será</a:t>
            </a:r>
            <a:r>
              <a:rPr lang="en-GB" sz="1400" dirty="0"/>
              <a:t> </a:t>
            </a:r>
            <a:r>
              <a:rPr lang="en-GB" sz="1400" dirty="0" err="1"/>
              <a:t>exibida</a:t>
            </a:r>
            <a:r>
              <a:rPr lang="en-GB" sz="1400" dirty="0"/>
              <a:t> a </a:t>
            </a:r>
            <a:r>
              <a:rPr lang="en-GB" sz="1400" dirty="0" err="1"/>
              <a:t>caixa</a:t>
            </a:r>
            <a:r>
              <a:rPr lang="en-GB" sz="1400" dirty="0"/>
              <a:t> para </a:t>
            </a:r>
            <a:r>
              <a:rPr lang="en-GB" sz="1400" dirty="0" err="1"/>
              <a:t>seleção</a:t>
            </a:r>
            <a:r>
              <a:rPr lang="en-GB" sz="1400" dirty="0"/>
              <a:t> do </a:t>
            </a:r>
            <a:r>
              <a:rPr lang="en-GB" sz="1400" dirty="0" err="1"/>
              <a:t>diretório</a:t>
            </a:r>
            <a:r>
              <a:rPr lang="en-GB" sz="1400" dirty="0"/>
              <a:t> </a:t>
            </a:r>
            <a:r>
              <a:rPr lang="en-GB" sz="1400" dirty="0" err="1"/>
              <a:t>onde</a:t>
            </a:r>
            <a:r>
              <a:rPr lang="en-GB" sz="1400" dirty="0"/>
              <a:t> </a:t>
            </a:r>
            <a:r>
              <a:rPr lang="en-GB" sz="1400" dirty="0" err="1"/>
              <a:t>será</a:t>
            </a:r>
            <a:r>
              <a:rPr lang="en-GB" sz="1400" dirty="0"/>
              <a:t> salvo o </a:t>
            </a:r>
            <a:r>
              <a:rPr lang="en-GB" sz="1400" dirty="0" err="1"/>
              <a:t>arquivo</a:t>
            </a:r>
            <a:r>
              <a:rPr lang="en-GB" sz="1400" dirty="0"/>
              <a:t>.</a:t>
            </a:r>
          </a:p>
          <a:p>
            <a:pPr marL="0" indent="0">
              <a:buNone/>
            </a:pPr>
            <a:r>
              <a:rPr lang="en-GB" sz="1400" dirty="0" err="1"/>
              <a:t>Após</a:t>
            </a:r>
            <a:r>
              <a:rPr lang="en-GB" sz="1400" dirty="0"/>
              <a:t> </a:t>
            </a:r>
            <a:r>
              <a:rPr lang="en-GB" sz="1400" dirty="0" err="1"/>
              <a:t>selecionar</a:t>
            </a:r>
            <a:r>
              <a:rPr lang="en-GB" sz="1400" dirty="0"/>
              <a:t>, </a:t>
            </a:r>
            <a:r>
              <a:rPr lang="en-GB" sz="1400" dirty="0" err="1"/>
              <a:t>pressionar</a:t>
            </a:r>
            <a:r>
              <a:rPr lang="en-GB" sz="1400" dirty="0"/>
              <a:t> o </a:t>
            </a:r>
            <a:r>
              <a:rPr lang="en-GB" sz="1400" dirty="0" err="1"/>
              <a:t>botão</a:t>
            </a:r>
            <a:r>
              <a:rPr lang="en-GB" sz="1400" dirty="0"/>
              <a:t> “</a:t>
            </a:r>
            <a:r>
              <a:rPr lang="en-GB" sz="1400" dirty="0" err="1"/>
              <a:t>Abrir</a:t>
            </a:r>
            <a:r>
              <a:rPr lang="en-GB" sz="1400" dirty="0"/>
              <a:t>”.</a:t>
            </a:r>
          </a:p>
          <a:p>
            <a:pPr marL="0" indent="0">
              <a:buNone/>
            </a:pPr>
            <a:endParaRPr lang="en-GB" sz="1400" dirty="0"/>
          </a:p>
          <a:p>
            <a:pPr marL="0" indent="0">
              <a:buNone/>
            </a:pPr>
            <a:r>
              <a:rPr lang="en-GB" sz="1400" dirty="0"/>
              <a:t>Obs.: para </a:t>
            </a:r>
            <a:r>
              <a:rPr lang="en-GB" sz="1400" dirty="0" err="1"/>
              <a:t>gerar</a:t>
            </a:r>
            <a:r>
              <a:rPr lang="en-GB" sz="1400" dirty="0"/>
              <a:t> </a:t>
            </a:r>
            <a:r>
              <a:rPr lang="en-GB" sz="1400" dirty="0" err="1"/>
              <a:t>os</a:t>
            </a:r>
            <a:r>
              <a:rPr lang="en-GB" sz="1400" dirty="0"/>
              <a:t> </a:t>
            </a:r>
            <a:r>
              <a:rPr lang="en-GB" sz="1400" dirty="0" err="1"/>
              <a:t>relatórios</a:t>
            </a:r>
            <a:r>
              <a:rPr lang="en-GB" sz="1400" dirty="0"/>
              <a:t> </a:t>
            </a:r>
            <a:r>
              <a:rPr lang="en-GB" sz="1400" dirty="0" err="1"/>
              <a:t>em</a:t>
            </a:r>
            <a:r>
              <a:rPr lang="en-GB" sz="1400" dirty="0"/>
              <a:t> Excel, né </a:t>
            </a:r>
            <a:r>
              <a:rPr lang="en-GB" sz="1400" dirty="0" err="1"/>
              <a:t>necessário</a:t>
            </a:r>
            <a:r>
              <a:rPr lang="en-GB" sz="1400" dirty="0"/>
              <a:t> que o </a:t>
            </a:r>
            <a:r>
              <a:rPr lang="en-GB" sz="1400" dirty="0" err="1"/>
              <a:t>departamento</a:t>
            </a:r>
            <a:r>
              <a:rPr lang="en-GB" sz="1400" dirty="0"/>
              <a:t> de TI </a:t>
            </a:r>
            <a:r>
              <a:rPr lang="en-GB" sz="1400" dirty="0" err="1"/>
              <a:t>habilite</a:t>
            </a:r>
            <a:r>
              <a:rPr lang="en-GB" sz="1400" dirty="0"/>
              <a:t> </a:t>
            </a:r>
            <a:r>
              <a:rPr lang="en-GB" sz="1400" dirty="0" err="1"/>
              <a:t>essa</a:t>
            </a:r>
            <a:r>
              <a:rPr lang="en-GB" sz="1400" dirty="0"/>
              <a:t> </a:t>
            </a:r>
            <a:r>
              <a:rPr lang="en-GB" sz="1400" dirty="0" err="1"/>
              <a:t>opção</a:t>
            </a:r>
            <a:r>
              <a:rPr lang="en-GB" sz="1400" dirty="0"/>
              <a:t> para o </a:t>
            </a:r>
            <a:r>
              <a:rPr lang="en-GB" sz="1400" dirty="0" err="1"/>
              <a:t>usuário</a:t>
            </a:r>
            <a:r>
              <a:rPr lang="en-GB" sz="1400" dirty="0"/>
              <a:t>, </a:t>
            </a:r>
            <a:r>
              <a:rPr lang="en-GB" sz="1400" dirty="0" err="1"/>
              <a:t>portanto</a:t>
            </a:r>
            <a:r>
              <a:rPr lang="en-GB" sz="1400" dirty="0"/>
              <a:t>, </a:t>
            </a:r>
            <a:r>
              <a:rPr lang="en-GB" sz="1400" dirty="0" err="1"/>
              <a:t>caso</a:t>
            </a:r>
            <a:r>
              <a:rPr lang="en-GB" sz="1400" dirty="0"/>
              <a:t> </a:t>
            </a:r>
            <a:r>
              <a:rPr lang="en-GB" sz="1400" dirty="0" err="1"/>
              <a:t>após</a:t>
            </a:r>
            <a:r>
              <a:rPr lang="en-GB" sz="1400" dirty="0"/>
              <a:t> </a:t>
            </a:r>
            <a:r>
              <a:rPr lang="en-GB" sz="1400" dirty="0" err="1"/>
              <a:t>todo</a:t>
            </a:r>
            <a:r>
              <a:rPr lang="en-GB" sz="1400" dirty="0"/>
              <a:t> o </a:t>
            </a:r>
            <a:r>
              <a:rPr lang="en-GB" sz="1400" dirty="0" err="1"/>
              <a:t>processo</a:t>
            </a:r>
            <a:r>
              <a:rPr lang="en-GB" sz="1400" dirty="0"/>
              <a:t> o </a:t>
            </a:r>
            <a:r>
              <a:rPr lang="en-GB" sz="1400" dirty="0" err="1"/>
              <a:t>relatório</a:t>
            </a:r>
            <a:r>
              <a:rPr lang="en-GB" sz="1400" dirty="0"/>
              <a:t> </a:t>
            </a:r>
            <a:r>
              <a:rPr lang="en-GB" sz="1400" dirty="0" err="1"/>
              <a:t>abrir</a:t>
            </a:r>
            <a:r>
              <a:rPr lang="en-GB" sz="1400" dirty="0"/>
              <a:t> </a:t>
            </a:r>
            <a:r>
              <a:rPr lang="en-GB" sz="1400" dirty="0" err="1"/>
              <a:t>em</a:t>
            </a:r>
            <a:r>
              <a:rPr lang="en-GB" sz="1400" dirty="0"/>
              <a:t> </a:t>
            </a:r>
            <a:r>
              <a:rPr lang="en-GB" sz="1400" dirty="0" err="1"/>
              <a:t>branco</a:t>
            </a:r>
            <a:r>
              <a:rPr lang="en-GB" sz="1400" dirty="0"/>
              <a:t> e com </a:t>
            </a:r>
            <a:r>
              <a:rPr lang="en-GB" sz="1400" dirty="0" err="1"/>
              <a:t>uma</a:t>
            </a:r>
            <a:r>
              <a:rPr lang="en-GB" sz="1400" dirty="0"/>
              <a:t> </a:t>
            </a:r>
            <a:r>
              <a:rPr lang="en-GB" sz="1400" dirty="0" err="1"/>
              <a:t>mensagem</a:t>
            </a:r>
            <a:r>
              <a:rPr lang="en-GB" sz="1400" dirty="0"/>
              <a:t> </a:t>
            </a:r>
            <a:r>
              <a:rPr lang="en-GB" sz="1400" dirty="0" err="1"/>
              <a:t>referente</a:t>
            </a:r>
            <a:r>
              <a:rPr lang="en-GB" sz="1400" dirty="0"/>
              <a:t> a </a:t>
            </a:r>
            <a:r>
              <a:rPr lang="en-GB" sz="1400" dirty="0" err="1"/>
              <a:t>permissão</a:t>
            </a:r>
            <a:r>
              <a:rPr lang="en-GB" sz="1400" dirty="0"/>
              <a:t>, </a:t>
            </a:r>
            <a:r>
              <a:rPr lang="en-GB" sz="1400" dirty="0" err="1"/>
              <a:t>por</a:t>
            </a:r>
            <a:r>
              <a:rPr lang="en-GB" sz="1400" dirty="0"/>
              <a:t> </a:t>
            </a:r>
            <a:r>
              <a:rPr lang="en-GB" sz="1400" dirty="0" err="1"/>
              <a:t>favor</a:t>
            </a:r>
            <a:r>
              <a:rPr lang="en-GB" sz="1400" dirty="0"/>
              <a:t>, </a:t>
            </a:r>
            <a:r>
              <a:rPr lang="en-GB" sz="1400" dirty="0" err="1"/>
              <a:t>entrem</a:t>
            </a:r>
            <a:r>
              <a:rPr lang="en-GB" sz="1400" dirty="0"/>
              <a:t> </a:t>
            </a:r>
            <a:r>
              <a:rPr lang="en-GB" sz="1400" dirty="0" err="1"/>
              <a:t>em</a:t>
            </a:r>
            <a:r>
              <a:rPr lang="en-GB" sz="1400" dirty="0"/>
              <a:t> </a:t>
            </a:r>
            <a:r>
              <a:rPr lang="en-GB" sz="1400" dirty="0" err="1"/>
              <a:t>contato</a:t>
            </a:r>
            <a:r>
              <a:rPr lang="en-GB" sz="1400" dirty="0"/>
              <a:t> com o </a:t>
            </a:r>
            <a:r>
              <a:rPr lang="en-GB" sz="1400" dirty="0" err="1"/>
              <a:t>departamento</a:t>
            </a:r>
            <a:r>
              <a:rPr lang="en-GB" sz="1400" dirty="0"/>
              <a:t> de TI.</a:t>
            </a:r>
          </a:p>
        </p:txBody>
      </p:sp>
      <p:sp>
        <p:nvSpPr>
          <p:cNvPr id="2" name="Datumsplatzhalter 1"/>
          <p:cNvSpPr>
            <a:spLocks noGrp="1"/>
          </p:cNvSpPr>
          <p:nvPr>
            <p:ph type="dt" sz="half" idx="15"/>
          </p:nvPr>
        </p:nvSpPr>
        <p:spPr/>
        <p:txBody>
          <a:bodyPr/>
          <a:lstStyle/>
          <a:p>
            <a:fld id="{894E49AE-DFC3-4D40-9FC1-8F26266CDA85}" type="datetime1">
              <a:rPr lang="pt-BR" smtClean="0"/>
              <a:t>02/02/2018</a:t>
            </a:fld>
            <a:endParaRPr lang="de-DE" dirty="0"/>
          </a:p>
        </p:txBody>
      </p:sp>
    </p:spTree>
    <p:extLst>
      <p:ext uri="{BB962C8B-B14F-4D97-AF65-F5344CB8AC3E}">
        <p14:creationId xmlns:p14="http://schemas.microsoft.com/office/powerpoint/2010/main" val="32934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Custo</a:t>
            </a:r>
            <a:r>
              <a:rPr lang="en-GB" dirty="0"/>
              <a:t> </a:t>
            </a:r>
            <a:r>
              <a:rPr lang="en-GB" dirty="0" err="1"/>
              <a:t>contábil</a:t>
            </a:r>
            <a:endParaRPr lang="en-GB" dirty="0"/>
          </a:p>
        </p:txBody>
      </p:sp>
      <p:sp>
        <p:nvSpPr>
          <p:cNvPr id="3" name="Inhaltsplatzhalter 2"/>
          <p:cNvSpPr>
            <a:spLocks noGrp="1"/>
          </p:cNvSpPr>
          <p:nvPr>
            <p:ph idx="1"/>
          </p:nvPr>
        </p:nvSpPr>
        <p:spPr/>
        <p:txBody>
          <a:bodyPr/>
          <a:lstStyle/>
          <a:p>
            <a:pPr marL="0" indent="0">
              <a:buNone/>
            </a:pPr>
            <a:r>
              <a:rPr lang="en-GB" dirty="0" err="1"/>
              <a:t>Passo</a:t>
            </a:r>
            <a:r>
              <a:rPr lang="en-GB" dirty="0"/>
              <a:t> a </a:t>
            </a:r>
            <a:r>
              <a:rPr lang="en-GB" dirty="0" err="1"/>
              <a:t>passo</a:t>
            </a:r>
            <a:r>
              <a:rPr lang="en-GB" dirty="0"/>
              <a:t> para </a:t>
            </a:r>
            <a:r>
              <a:rPr lang="en-GB" dirty="0" err="1"/>
              <a:t>emissão</a:t>
            </a:r>
            <a:r>
              <a:rPr lang="en-GB" dirty="0"/>
              <a:t> do </a:t>
            </a:r>
            <a:r>
              <a:rPr lang="en-GB" dirty="0" err="1"/>
              <a:t>custo</a:t>
            </a:r>
            <a:r>
              <a:rPr lang="en-GB" dirty="0"/>
              <a:t> </a:t>
            </a:r>
            <a:r>
              <a:rPr lang="en-GB" dirty="0" err="1"/>
              <a:t>contábil</a:t>
            </a:r>
            <a:r>
              <a:rPr lang="en-GB" dirty="0"/>
              <a:t> no P12.</a:t>
            </a:r>
          </a:p>
        </p:txBody>
      </p:sp>
      <p:sp>
        <p:nvSpPr>
          <p:cNvPr id="4" name="Datumsplatzhalter 3"/>
          <p:cNvSpPr>
            <a:spLocks noGrp="1"/>
          </p:cNvSpPr>
          <p:nvPr>
            <p:ph type="dt" sz="half" idx="10"/>
          </p:nvPr>
        </p:nvSpPr>
        <p:spPr/>
        <p:txBody>
          <a:bodyPr/>
          <a:lstStyle/>
          <a:p>
            <a:fld id="{FF7BC997-D39E-4B39-ABC6-9717D7199D44}" type="datetime1">
              <a:rPr lang="pt-BR" smtClean="0"/>
              <a:t>02/02/2018</a:t>
            </a:fld>
            <a:endParaRPr lang="de-DE" dirty="0"/>
          </a:p>
        </p:txBody>
      </p:sp>
    </p:spTree>
    <p:extLst>
      <p:ext uri="{BB962C8B-B14F-4D97-AF65-F5344CB8AC3E}">
        <p14:creationId xmlns:p14="http://schemas.microsoft.com/office/powerpoint/2010/main" val="411467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p:cNvSpPr>
            <a:spLocks noGrp="1"/>
          </p:cNvSpPr>
          <p:nvPr>
            <p:ph type="title"/>
          </p:nvPr>
        </p:nvSpPr>
        <p:spPr/>
        <p:txBody>
          <a:bodyPr/>
          <a:lstStyle/>
          <a:p>
            <a:r>
              <a:rPr lang="en-GB" dirty="0" err="1"/>
              <a:t>Custo</a:t>
            </a:r>
            <a:r>
              <a:rPr lang="en-GB" dirty="0"/>
              <a:t> </a:t>
            </a:r>
            <a:r>
              <a:rPr lang="en-GB" dirty="0" err="1"/>
              <a:t>Contábil</a:t>
            </a:r>
            <a:r>
              <a:rPr lang="en-GB" dirty="0"/>
              <a:t> – </a:t>
            </a:r>
            <a:r>
              <a:rPr lang="en-GB" dirty="0" err="1"/>
              <a:t>Acesso</a:t>
            </a:r>
            <a:r>
              <a:rPr lang="en-GB" dirty="0"/>
              <a:t> </a:t>
            </a:r>
            <a:r>
              <a:rPr lang="en-GB" dirty="0" err="1"/>
              <a:t>ao</a:t>
            </a:r>
            <a:r>
              <a:rPr lang="en-GB" dirty="0"/>
              <a:t> </a:t>
            </a:r>
            <a:r>
              <a:rPr lang="en-GB" dirty="0" err="1"/>
              <a:t>relatório</a:t>
            </a:r>
            <a:endParaRPr lang="en-GB" dirty="0"/>
          </a:p>
        </p:txBody>
      </p:sp>
      <p:sp>
        <p:nvSpPr>
          <p:cNvPr id="8" name="Rectangle 5"/>
          <p:cNvSpPr>
            <a:spLocks noGrp="1" noChangeArrowheads="1"/>
          </p:cNvSpPr>
          <p:nvPr>
            <p:ph idx="1"/>
          </p:nvPr>
        </p:nvSpPr>
        <p:spPr/>
        <p:txBody>
          <a:bodyPr/>
          <a:lstStyle/>
          <a:p>
            <a:pPr marL="0" indent="0">
              <a:buNone/>
            </a:pPr>
            <a:r>
              <a:rPr lang="en-GB" dirty="0" err="1"/>
              <a:t>Acessar</a:t>
            </a:r>
            <a:r>
              <a:rPr lang="en-GB" dirty="0"/>
              <a:t> no P12 o </a:t>
            </a:r>
            <a:r>
              <a:rPr lang="en-GB" dirty="0" err="1"/>
              <a:t>módulo</a:t>
            </a:r>
            <a:r>
              <a:rPr lang="en-GB" dirty="0"/>
              <a:t> </a:t>
            </a:r>
            <a:r>
              <a:rPr lang="en-GB" dirty="0" err="1"/>
              <a:t>contabilidade</a:t>
            </a:r>
            <a:r>
              <a:rPr lang="en-GB" dirty="0"/>
              <a:t> </a:t>
            </a:r>
            <a:r>
              <a:rPr lang="en-GB" dirty="0" err="1"/>
              <a:t>gerencial</a:t>
            </a:r>
            <a:r>
              <a:rPr lang="en-GB" dirty="0"/>
              <a:t> (</a:t>
            </a:r>
            <a:r>
              <a:rPr lang="en-GB" dirty="0" err="1"/>
              <a:t>aos</a:t>
            </a:r>
            <a:r>
              <a:rPr lang="en-GB" dirty="0"/>
              <a:t> que </a:t>
            </a:r>
            <a:r>
              <a:rPr lang="en-GB" dirty="0" err="1"/>
              <a:t>não</a:t>
            </a:r>
            <a:r>
              <a:rPr lang="en-GB" dirty="0"/>
              <a:t> </a:t>
            </a:r>
            <a:r>
              <a:rPr lang="en-GB" dirty="0" err="1"/>
              <a:t>possuem</a:t>
            </a:r>
            <a:r>
              <a:rPr lang="en-GB" dirty="0"/>
              <a:t> </a:t>
            </a:r>
            <a:r>
              <a:rPr lang="en-GB" dirty="0" err="1"/>
              <a:t>acesso</a:t>
            </a:r>
            <a:r>
              <a:rPr lang="en-GB" dirty="0"/>
              <a:t>, </a:t>
            </a:r>
            <a:r>
              <a:rPr lang="en-GB" dirty="0" err="1"/>
              <a:t>por</a:t>
            </a:r>
            <a:r>
              <a:rPr lang="en-GB" dirty="0"/>
              <a:t> </a:t>
            </a:r>
            <a:r>
              <a:rPr lang="en-GB" dirty="0" err="1"/>
              <a:t>favor</a:t>
            </a:r>
            <a:r>
              <a:rPr lang="en-GB" dirty="0"/>
              <a:t>, </a:t>
            </a:r>
            <a:r>
              <a:rPr lang="en-GB" dirty="0" err="1"/>
              <a:t>solicitar</a:t>
            </a:r>
            <a:r>
              <a:rPr lang="en-GB" dirty="0"/>
              <a:t> </a:t>
            </a:r>
            <a:r>
              <a:rPr lang="en-GB" dirty="0" err="1"/>
              <a:t>ao</a:t>
            </a:r>
            <a:r>
              <a:rPr lang="en-GB" dirty="0"/>
              <a:t> </a:t>
            </a:r>
            <a:r>
              <a:rPr lang="en-GB" dirty="0" err="1"/>
              <a:t>departamento</a:t>
            </a:r>
            <a:r>
              <a:rPr lang="en-GB" dirty="0"/>
              <a:t> de TI).</a:t>
            </a:r>
          </a:p>
          <a:p>
            <a:r>
              <a:rPr lang="en-GB" dirty="0"/>
              <a:t>No </a:t>
            </a:r>
            <a:r>
              <a:rPr lang="en-GB" dirty="0" err="1"/>
              <a:t>módulo</a:t>
            </a:r>
            <a:r>
              <a:rPr lang="en-GB" dirty="0"/>
              <a:t> </a:t>
            </a:r>
            <a:r>
              <a:rPr lang="en-GB" dirty="0" err="1"/>
              <a:t>contabilidade</a:t>
            </a:r>
            <a:r>
              <a:rPr lang="en-GB" dirty="0"/>
              <a:t> </a:t>
            </a:r>
            <a:r>
              <a:rPr lang="en-GB" dirty="0" err="1"/>
              <a:t>gerencial</a:t>
            </a:r>
            <a:r>
              <a:rPr lang="en-GB" dirty="0"/>
              <a:t>, </a:t>
            </a:r>
            <a:r>
              <a:rPr lang="en-GB" dirty="0" err="1"/>
              <a:t>acessar</a:t>
            </a:r>
            <a:r>
              <a:rPr lang="en-GB" dirty="0"/>
              <a:t> </a:t>
            </a:r>
            <a:r>
              <a:rPr lang="en-GB" dirty="0" err="1"/>
              <a:t>os</a:t>
            </a:r>
            <a:r>
              <a:rPr lang="en-GB" dirty="0"/>
              <a:t> menus “</a:t>
            </a:r>
            <a:r>
              <a:rPr lang="en-GB" dirty="0" err="1"/>
              <a:t>Relatórios</a:t>
            </a:r>
            <a:r>
              <a:rPr lang="en-GB" dirty="0"/>
              <a:t>/</a:t>
            </a:r>
            <a:r>
              <a:rPr lang="en-GB" dirty="0" err="1"/>
              <a:t>Específicos</a:t>
            </a:r>
            <a:r>
              <a:rPr lang="en-GB" dirty="0"/>
              <a:t>/</a:t>
            </a:r>
            <a:r>
              <a:rPr lang="en-GB" dirty="0" err="1"/>
              <a:t>Custo</a:t>
            </a:r>
            <a:r>
              <a:rPr lang="en-GB" dirty="0"/>
              <a:t> </a:t>
            </a:r>
            <a:r>
              <a:rPr lang="en-GB" dirty="0" err="1"/>
              <a:t>contábil</a:t>
            </a:r>
            <a:r>
              <a:rPr lang="en-GB" dirty="0"/>
              <a:t>”</a:t>
            </a:r>
          </a:p>
        </p:txBody>
      </p:sp>
      <p:sp>
        <p:nvSpPr>
          <p:cNvPr id="2" name="Datumsplatzhalter 1"/>
          <p:cNvSpPr>
            <a:spLocks noGrp="1"/>
          </p:cNvSpPr>
          <p:nvPr>
            <p:ph type="dt" sz="half" idx="15"/>
          </p:nvPr>
        </p:nvSpPr>
        <p:spPr/>
        <p:txBody>
          <a:bodyPr/>
          <a:lstStyle/>
          <a:p>
            <a:fld id="{58656217-C214-4042-B458-F501E8D5A5C6}" type="datetime1">
              <a:rPr lang="pt-BR" smtClean="0"/>
              <a:t>02/02/2018</a:t>
            </a:fld>
            <a:endParaRPr lang="de-DE" dirty="0"/>
          </a:p>
        </p:txBody>
      </p:sp>
      <p:grpSp>
        <p:nvGrpSpPr>
          <p:cNvPr id="15" name="Agrupar 14"/>
          <p:cNvGrpSpPr/>
          <p:nvPr/>
        </p:nvGrpSpPr>
        <p:grpSpPr>
          <a:xfrm>
            <a:off x="4500000" y="302400"/>
            <a:ext cx="4407433" cy="4323600"/>
            <a:chOff x="2826994" y="1126435"/>
            <a:chExt cx="5431760" cy="5382829"/>
          </a:xfrm>
        </p:grpSpPr>
        <p:pic>
          <p:nvPicPr>
            <p:cNvPr id="16" name="Imagem 15"/>
            <p:cNvPicPr>
              <a:picLocks noChangeAspect="1"/>
            </p:cNvPicPr>
            <p:nvPr/>
          </p:nvPicPr>
          <p:blipFill rotWithShape="1">
            <a:blip r:embed="rId2"/>
            <a:srcRect l="38804" t="21241" r="38731" b="20954"/>
            <a:stretch/>
          </p:blipFill>
          <p:spPr>
            <a:xfrm>
              <a:off x="2826994" y="1994452"/>
              <a:ext cx="2738919" cy="3962400"/>
            </a:xfrm>
            <a:prstGeom prst="rect">
              <a:avLst/>
            </a:prstGeom>
          </p:spPr>
        </p:pic>
        <p:pic>
          <p:nvPicPr>
            <p:cNvPr id="17" name="Imagem 16"/>
            <p:cNvPicPr>
              <a:picLocks noChangeAspect="1"/>
            </p:cNvPicPr>
            <p:nvPr/>
          </p:nvPicPr>
          <p:blipFill rotWithShape="1">
            <a:blip r:embed="rId3"/>
            <a:srcRect t="12700" r="86500" b="8772"/>
            <a:stretch/>
          </p:blipFill>
          <p:spPr>
            <a:xfrm>
              <a:off x="6612834" y="1126435"/>
              <a:ext cx="1645920" cy="5382829"/>
            </a:xfrm>
            <a:prstGeom prst="rect">
              <a:avLst/>
            </a:prstGeom>
          </p:spPr>
        </p:pic>
        <p:sp>
          <p:nvSpPr>
            <p:cNvPr id="18" name="Seta: para a Direita 17"/>
            <p:cNvSpPr/>
            <p:nvPr/>
          </p:nvSpPr>
          <p:spPr>
            <a:xfrm>
              <a:off x="5645425" y="3472070"/>
              <a:ext cx="887897" cy="50358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19" name="Retângulo 18"/>
            <p:cNvSpPr/>
            <p:nvPr/>
          </p:nvSpPr>
          <p:spPr>
            <a:xfrm>
              <a:off x="6804112" y="5728192"/>
              <a:ext cx="1424634" cy="186011"/>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20" name="Retângulo 19"/>
            <p:cNvSpPr/>
            <p:nvPr/>
          </p:nvSpPr>
          <p:spPr>
            <a:xfrm>
              <a:off x="3017520" y="4253948"/>
              <a:ext cx="2376115" cy="31805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grpSp>
    </p:spTree>
    <p:extLst>
      <p:ext uri="{BB962C8B-B14F-4D97-AF65-F5344CB8AC3E}">
        <p14:creationId xmlns:p14="http://schemas.microsoft.com/office/powerpoint/2010/main" val="255519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txBox="1">
            <a:spLocks noChangeArrowheads="1"/>
          </p:cNvSpPr>
          <p:nvPr/>
        </p:nvSpPr>
        <p:spPr bwMode="gray">
          <a:xfrm>
            <a:off x="475347" y="1203598"/>
            <a:ext cx="3880630" cy="3240359"/>
          </a:xfrm>
          <a:prstGeom prst="rect">
            <a:avLst/>
          </a:prstGeom>
        </p:spPr>
        <p:txBody>
          <a:bodyPr vert="horz" lIns="0" tIns="0" rIns="0" bIns="0" rtlCol="0" anchor="t" anchorCtr="0">
            <a:noAutofit/>
          </a:bodyPr>
          <a:lstStyle>
            <a:lvl1pPr marL="200025" indent="-200025"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600" kern="1200">
                <a:solidFill>
                  <a:schemeClr val="tx1"/>
                </a:solidFill>
                <a:latin typeface="+mn-lt"/>
                <a:ea typeface="+mn-ea"/>
                <a:cs typeface="+mn-cs"/>
              </a:defRPr>
            </a:lvl1pPr>
            <a:lvl2pPr marL="333375"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400" kern="1200">
                <a:solidFill>
                  <a:schemeClr val="tx1"/>
                </a:solidFill>
                <a:latin typeface="+mn-lt"/>
                <a:ea typeface="+mn-ea"/>
                <a:cs typeface="+mn-cs"/>
              </a:defRPr>
            </a:lvl2pPr>
            <a:lvl3pPr marL="466725"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3pPr>
            <a:lvl4pPr marL="609600" indent="-142875"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4pPr>
            <a:lvl5pPr marL="742950" indent="-133350" algn="l" defTabSz="685800" rtl="0" eaLnBrk="1" latinLnBrk="0" hangingPunct="1">
              <a:lnSpc>
                <a:spcPct val="110000"/>
              </a:lnSpc>
              <a:spcBef>
                <a:spcPts val="0"/>
              </a:spcBef>
              <a:spcAft>
                <a:spcPts val="450"/>
              </a:spcAft>
              <a:buClr>
                <a:schemeClr val="accent1"/>
              </a:buClr>
              <a:buFont typeface="Arial" pitchFamily="34" charset="0"/>
              <a:buChar char="&gt;"/>
              <a:tabLst>
                <a:tab pos="204788" algn="l"/>
                <a:tab pos="4924425" algn="r"/>
              </a:tabLst>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r>
              <a:rPr lang="en-GB" sz="1400" dirty="0" err="1"/>
              <a:t>Após</a:t>
            </a:r>
            <a:r>
              <a:rPr lang="en-GB" sz="1400" dirty="0"/>
              <a:t> </a:t>
            </a:r>
            <a:r>
              <a:rPr lang="en-GB" sz="1400" dirty="0" err="1"/>
              <a:t>selecionar</a:t>
            </a:r>
            <a:r>
              <a:rPr lang="en-GB" sz="1400" dirty="0"/>
              <a:t> o </a:t>
            </a:r>
            <a:r>
              <a:rPr lang="en-GB" sz="1400" dirty="0" err="1"/>
              <a:t>relatório</a:t>
            </a:r>
            <a:r>
              <a:rPr lang="en-GB" sz="1400" dirty="0"/>
              <a:t>, </a:t>
            </a:r>
            <a:r>
              <a:rPr lang="en-GB" sz="1400" dirty="0" err="1"/>
              <a:t>será</a:t>
            </a:r>
            <a:r>
              <a:rPr lang="en-GB" sz="1400" dirty="0"/>
              <a:t> </a:t>
            </a:r>
            <a:r>
              <a:rPr lang="en-GB" sz="1400" dirty="0" err="1"/>
              <a:t>exibida</a:t>
            </a:r>
            <a:r>
              <a:rPr lang="en-GB" sz="1400" dirty="0"/>
              <a:t> a </a:t>
            </a:r>
            <a:r>
              <a:rPr lang="en-GB" sz="1400" dirty="0" err="1"/>
              <a:t>pergunta</a:t>
            </a:r>
            <a:r>
              <a:rPr lang="en-GB" sz="1400" dirty="0"/>
              <a:t>, “</a:t>
            </a:r>
            <a:r>
              <a:rPr lang="en-GB" sz="1400" dirty="0" err="1"/>
              <a:t>deseja</a:t>
            </a:r>
            <a:r>
              <a:rPr lang="en-GB" sz="1400" dirty="0"/>
              <a:t> </a:t>
            </a:r>
            <a:r>
              <a:rPr lang="en-GB" sz="1400" dirty="0" err="1"/>
              <a:t>imprimir</a:t>
            </a:r>
            <a:r>
              <a:rPr lang="en-GB" sz="1400" dirty="0"/>
              <a:t> o </a:t>
            </a:r>
            <a:r>
              <a:rPr lang="en-GB" sz="1400" dirty="0" err="1"/>
              <a:t>relatório</a:t>
            </a:r>
            <a:r>
              <a:rPr lang="en-GB" sz="1400" dirty="0"/>
              <a:t> </a:t>
            </a:r>
            <a:r>
              <a:rPr lang="en-GB" sz="1400" dirty="0" err="1"/>
              <a:t>analítico</a:t>
            </a:r>
            <a:r>
              <a:rPr lang="en-GB" sz="1400" dirty="0"/>
              <a:t>?”</a:t>
            </a:r>
          </a:p>
          <a:p>
            <a:r>
              <a:rPr lang="en-GB" sz="1400" dirty="0" err="1"/>
              <a:t>Escolher</a:t>
            </a:r>
            <a:r>
              <a:rPr lang="en-GB" sz="1400" dirty="0"/>
              <a:t> “SIM” para </a:t>
            </a:r>
            <a:r>
              <a:rPr lang="en-GB" sz="1400" dirty="0" err="1"/>
              <a:t>emitir</a:t>
            </a:r>
            <a:r>
              <a:rPr lang="en-GB" sz="1400" dirty="0"/>
              <a:t> o </a:t>
            </a:r>
            <a:r>
              <a:rPr lang="en-GB" sz="1400" dirty="0" err="1"/>
              <a:t>relatório</a:t>
            </a:r>
            <a:r>
              <a:rPr lang="en-GB" sz="1400" dirty="0"/>
              <a:t> </a:t>
            </a:r>
            <a:r>
              <a:rPr lang="en-GB" sz="1400" dirty="0" err="1"/>
              <a:t>analítico</a:t>
            </a:r>
            <a:r>
              <a:rPr lang="en-GB" sz="1400" dirty="0"/>
              <a:t>;</a:t>
            </a:r>
          </a:p>
          <a:p>
            <a:r>
              <a:rPr lang="en-GB" sz="1400" dirty="0" err="1"/>
              <a:t>Escolher</a:t>
            </a:r>
            <a:r>
              <a:rPr lang="en-GB" sz="1400" dirty="0"/>
              <a:t> “NÃO” para o </a:t>
            </a:r>
            <a:r>
              <a:rPr lang="en-GB" sz="1400" dirty="0" err="1"/>
              <a:t>relatório</a:t>
            </a:r>
            <a:r>
              <a:rPr lang="en-GB" sz="1400" dirty="0"/>
              <a:t> </a:t>
            </a:r>
            <a:r>
              <a:rPr lang="en-GB" sz="1400" dirty="0" err="1"/>
              <a:t>sintético</a:t>
            </a:r>
            <a:r>
              <a:rPr lang="en-GB" sz="1400" dirty="0"/>
              <a:t>, o </a:t>
            </a:r>
            <a:r>
              <a:rPr lang="en-GB" sz="1400" dirty="0" err="1"/>
              <a:t>qual</a:t>
            </a:r>
            <a:r>
              <a:rPr lang="en-GB" sz="1400" dirty="0"/>
              <a:t> é </a:t>
            </a:r>
            <a:r>
              <a:rPr lang="en-GB" sz="1400" dirty="0" err="1"/>
              <a:t>recomendado</a:t>
            </a:r>
            <a:r>
              <a:rPr lang="en-GB" sz="1400" dirty="0"/>
              <a:t> </a:t>
            </a:r>
            <a:r>
              <a:rPr lang="en-GB" sz="1400" dirty="0" err="1"/>
              <a:t>apenas</a:t>
            </a:r>
            <a:r>
              <a:rPr lang="en-GB" sz="1400" dirty="0"/>
              <a:t> para </a:t>
            </a:r>
            <a:r>
              <a:rPr lang="en-GB" sz="1400" dirty="0" err="1"/>
              <a:t>visualização</a:t>
            </a:r>
            <a:r>
              <a:rPr lang="en-GB" sz="1400" dirty="0"/>
              <a:t> do </a:t>
            </a:r>
            <a:r>
              <a:rPr lang="en-GB" sz="1400" dirty="0" err="1"/>
              <a:t>resultado</a:t>
            </a:r>
            <a:r>
              <a:rPr lang="en-GB" sz="1400" dirty="0"/>
              <a:t> de </a:t>
            </a:r>
            <a:r>
              <a:rPr lang="en-GB" sz="1400" dirty="0" err="1"/>
              <a:t>diversos</a:t>
            </a:r>
            <a:r>
              <a:rPr lang="en-GB" sz="1400" dirty="0"/>
              <a:t> CR’s </a:t>
            </a:r>
            <a:r>
              <a:rPr lang="en-GB" sz="1400" dirty="0" err="1"/>
              <a:t>em</a:t>
            </a:r>
            <a:r>
              <a:rPr lang="en-GB" sz="1400" dirty="0"/>
              <a:t> </a:t>
            </a:r>
            <a:r>
              <a:rPr lang="en-GB" sz="1400" dirty="0" err="1"/>
              <a:t>uma</a:t>
            </a:r>
            <a:r>
              <a:rPr lang="en-GB" sz="1400" dirty="0"/>
              <a:t> filial.</a:t>
            </a:r>
          </a:p>
          <a:p>
            <a:endParaRPr lang="en-GB" dirty="0"/>
          </a:p>
        </p:txBody>
      </p:sp>
      <p:sp>
        <p:nvSpPr>
          <p:cNvPr id="7" name="Titel 5"/>
          <p:cNvSpPr>
            <a:spLocks noGrp="1"/>
          </p:cNvSpPr>
          <p:nvPr>
            <p:ph type="title"/>
          </p:nvPr>
        </p:nvSpPr>
        <p:spPr/>
        <p:txBody>
          <a:bodyPr/>
          <a:lstStyle/>
          <a:p>
            <a:r>
              <a:rPr lang="en-GB" dirty="0" err="1"/>
              <a:t>Custo</a:t>
            </a:r>
            <a:r>
              <a:rPr lang="en-GB" dirty="0"/>
              <a:t> </a:t>
            </a:r>
            <a:r>
              <a:rPr lang="en-GB" dirty="0" err="1"/>
              <a:t>Contábil</a:t>
            </a:r>
            <a:r>
              <a:rPr lang="en-GB" dirty="0"/>
              <a:t> – </a:t>
            </a:r>
            <a:r>
              <a:rPr lang="en-GB" dirty="0" err="1"/>
              <a:t>Parâmetros</a:t>
            </a:r>
            <a:endParaRPr lang="en-GB" dirty="0"/>
          </a:p>
        </p:txBody>
      </p:sp>
      <p:sp>
        <p:nvSpPr>
          <p:cNvPr id="2" name="Datumsplatzhalter 1"/>
          <p:cNvSpPr>
            <a:spLocks noGrp="1"/>
          </p:cNvSpPr>
          <p:nvPr>
            <p:ph type="dt" sz="half" idx="15"/>
          </p:nvPr>
        </p:nvSpPr>
        <p:spPr/>
        <p:txBody>
          <a:bodyPr/>
          <a:lstStyle/>
          <a:p>
            <a:fld id="{64578620-79EE-460F-8BE9-74664AD824D7}" type="datetime1">
              <a:rPr lang="pt-BR" smtClean="0"/>
              <a:t>02/02/2018</a:t>
            </a:fld>
            <a:endParaRPr lang="de-DE" dirty="0"/>
          </a:p>
        </p:txBody>
      </p:sp>
      <p:pic>
        <p:nvPicPr>
          <p:cNvPr id="16" name="Imagem 15">
            <a:extLst/>
          </p:cNvPr>
          <p:cNvPicPr>
            <a:picLocks noChangeAspect="1"/>
          </p:cNvPicPr>
          <p:nvPr/>
        </p:nvPicPr>
        <p:blipFill>
          <a:blip r:embed="rId2"/>
          <a:stretch>
            <a:fillRect/>
          </a:stretch>
        </p:blipFill>
        <p:spPr>
          <a:xfrm>
            <a:off x="4500000" y="302400"/>
            <a:ext cx="4406400" cy="2049896"/>
          </a:xfrm>
          <a:prstGeom prst="rect">
            <a:avLst/>
          </a:prstGeom>
        </p:spPr>
      </p:pic>
    </p:spTree>
    <p:extLst>
      <p:ext uri="{BB962C8B-B14F-4D97-AF65-F5344CB8AC3E}">
        <p14:creationId xmlns:p14="http://schemas.microsoft.com/office/powerpoint/2010/main" val="9618935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43867da-e567-4457-a94f-a1e075e6cfee"/>
</p:tagLst>
</file>

<file path=ppt/theme/theme1.xml><?xml version="1.0" encoding="utf-8"?>
<a:theme xmlns:a="http://schemas.openxmlformats.org/drawingml/2006/main" name="KAEFER">
  <a:themeElements>
    <a:clrScheme name="Kaefer">
      <a:dk1>
        <a:sysClr val="windowText" lastClr="000000"/>
      </a:dk1>
      <a:lt1>
        <a:sysClr val="window" lastClr="FFFFFF"/>
      </a:lt1>
      <a:dk2>
        <a:srgbClr val="323C46"/>
      </a:dk2>
      <a:lt2>
        <a:srgbClr val="E0DFD8"/>
      </a:lt2>
      <a:accent1>
        <a:srgbClr val="E63719"/>
      </a:accent1>
      <a:accent2>
        <a:srgbClr val="96BE0A"/>
      </a:accent2>
      <a:accent3>
        <a:srgbClr val="F08C00"/>
      </a:accent3>
      <a:accent4>
        <a:srgbClr val="004696"/>
      </a:accent4>
      <a:accent5>
        <a:srgbClr val="F5D700"/>
      </a:accent5>
      <a:accent6>
        <a:srgbClr val="00785F"/>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solidFill>
            <a:schemeClr val="tx1"/>
          </a:solidFill>
        </a:ln>
      </a:spPr>
      <a:bodyPr rtlCol="0" anchor="ctr"/>
      <a:lstStyle>
        <a:defPPr marL="180975" indent="-180975" algn="ctr">
          <a:buClr>
            <a:schemeClr val="accent1"/>
          </a:buClr>
          <a:buFont typeface="Arial" pitchFamily="34" charset="0"/>
          <a:buChar char="&gt;"/>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marL="180975" indent="-180975">
          <a:buClr>
            <a:schemeClr val="accent1"/>
          </a:buClr>
          <a:buFont typeface="Arial" pitchFamily="34" charset="0"/>
          <a:buChar char="&gt;"/>
          <a:defRPr sz="1600" smtClean="0"/>
        </a:defPPr>
      </a:lstStyle>
    </a:txDef>
  </a:objectDefaults>
  <a:extraClrSchemeLst/>
  <a:custClrLst>
    <a:custClr name="Type">
      <a:srgbClr val="8D8F90"/>
    </a:custClr>
    <a:custClr name="Technical Drawing 1">
      <a:srgbClr val="EBE1B4"/>
    </a:custClr>
    <a:custClr name="Technical Drawing 2">
      <a:srgbClr val="AA500F"/>
    </a:custClr>
    <a:custClr name="Technical Drawing 3">
      <a:srgbClr val="B9C3A5"/>
    </a:custClr>
    <a:custClr name="Technical Drawing 4">
      <a:srgbClr val="058CC8"/>
    </a:custClr>
  </a:custClrLst>
  <a:extLst>
    <a:ext uri="{05A4C25C-085E-4340-85A3-A5531E510DB2}">
      <thm15:themeFamily xmlns:thm15="http://schemas.microsoft.com/office/thememl/2012/main" name="Präsentation5" id="{6E8751FE-1772-3943-B5D2-918D6D2E7769}" vid="{38446199-52DC-D047-A50B-8C41A978D509}"/>
    </a:ext>
  </a:extLst>
</a:theme>
</file>

<file path=ppt/theme/theme2.xml><?xml version="1.0" encoding="utf-8"?>
<a:theme xmlns:a="http://schemas.openxmlformats.org/drawingml/2006/main" name="Larissa">
  <a:themeElements>
    <a:clrScheme name="KAEFER v2">
      <a:dk1>
        <a:sysClr val="windowText" lastClr="000000"/>
      </a:dk1>
      <a:lt1>
        <a:sysClr val="window" lastClr="FFFFFF"/>
      </a:lt1>
      <a:dk2>
        <a:srgbClr val="323C46"/>
      </a:dk2>
      <a:lt2>
        <a:srgbClr val="E0DFD8"/>
      </a:lt2>
      <a:accent1>
        <a:srgbClr val="E63719"/>
      </a:accent1>
      <a:accent2>
        <a:srgbClr val="96BE0A"/>
      </a:accent2>
      <a:accent3>
        <a:srgbClr val="F08C00"/>
      </a:accent3>
      <a:accent4>
        <a:srgbClr val="004696"/>
      </a:accent4>
      <a:accent5>
        <a:srgbClr val="F5D700"/>
      </a:accent5>
      <a:accent6>
        <a:srgbClr val="00785F"/>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KAEFER v2">
      <a:dk1>
        <a:sysClr val="windowText" lastClr="000000"/>
      </a:dk1>
      <a:lt1>
        <a:sysClr val="window" lastClr="FFFFFF"/>
      </a:lt1>
      <a:dk2>
        <a:srgbClr val="323C46"/>
      </a:dk2>
      <a:lt2>
        <a:srgbClr val="E0DFD8"/>
      </a:lt2>
      <a:accent1>
        <a:srgbClr val="E63719"/>
      </a:accent1>
      <a:accent2>
        <a:srgbClr val="96BE0A"/>
      </a:accent2>
      <a:accent3>
        <a:srgbClr val="F08C00"/>
      </a:accent3>
      <a:accent4>
        <a:srgbClr val="004696"/>
      </a:accent4>
      <a:accent5>
        <a:srgbClr val="F5D700"/>
      </a:accent5>
      <a:accent6>
        <a:srgbClr val="00785F"/>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6ae4f745-c678-4c0c-a15a-44808af02cdb" local="false">
  <p:Name>Bloquear download de arquivos</p:Name>
  <p:Description/>
  <p:Statement>Arquivo não pode ser baixado para o computador local por infringir leis de propriedade.</p:Statement>
  <p:PolicyItems>
    <p:PolicyItem featureId="Microsoft.Office.RecordsManagement.PolicyFeatures.PolicyLabel" staticId="0x010100286DFA89892E2344B9BF3633FF8F01F8|1385242447" UniqueId="76bb4396-cd2d-45da-8515-a17ec9a27006">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width>7.8740157480315</width>
            <height>7.8740157480315</height>
            <font>Arial Black</font>
            <lock>True</lock>
          </properties>
          <segment type="literal">Conteúdo confidencial de propriedade da KAEFER</segment>
        </label>
      </p:CustomData>
    </p:PolicyItem>
    <p:PolicyItem featureId="Microsoft.Office.RecordsManagement.PolicyFeatures.PolicyAudit" staticId="0x010100286DFA89892E2344B9BF3633FF8F01F8|937198175" UniqueId="f6a5bb5f-c327-4e55-8853-10db28cb1284">
      <p:Name>Auditoria</p:Name>
      <p:Description>Audita ações do usuário em documentos e itens de lista para gravá-las no Log de Auditoria.</p:Description>
      <p:CustomData>
        <Audit>
          <View/>
        </Audit>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Documento" ma:contentTypeID="0x010100286DFA89892E2344B9BF3633FF8F01F8" ma:contentTypeVersion="11" ma:contentTypeDescription="Crie um novo documento." ma:contentTypeScope="" ma:versionID="68041ffd535a8263c26e79a96665f1bf">
  <xsd:schema xmlns:xsd="http://www.w3.org/2001/XMLSchema" xmlns:xs="http://www.w3.org/2001/XMLSchema" xmlns:p="http://schemas.microsoft.com/office/2006/metadata/properties" xmlns:ns1="http://schemas.microsoft.com/sharepoint/v3" xmlns:ns2="62dfcca4-6abb-4626-a73c-a9b87eadb86d" xmlns:ns3="dc3b30b4-7346-43a0-afc2-b355c737e671" targetNamespace="http://schemas.microsoft.com/office/2006/metadata/properties" ma:root="true" ma:fieldsID="ee26cb69453a0fccbd5954b6ce8fd4b2" ns1:_="" ns2:_="" ns3:_="">
    <xsd:import namespace="http://schemas.microsoft.com/sharepoint/v3"/>
    <xsd:import namespace="62dfcca4-6abb-4626-a73c-a9b87eadb86d"/>
    <xsd:import namespace="dc3b30b4-7346-43a0-afc2-b355c737e671"/>
    <xsd:element name="properties">
      <xsd:complexType>
        <xsd:sequence>
          <xsd:element name="documentManagement">
            <xsd:complexType>
              <xsd:all>
                <xsd:element ref="ns2:_dlc_DocId" minOccurs="0"/>
                <xsd:element ref="ns2:_dlc_DocIdUrl" minOccurs="0"/>
                <xsd:element ref="ns2:_dlc_DocIdPersistId" minOccurs="0"/>
                <xsd:element ref="ns3:DLCPolicyLabelValue" minOccurs="0"/>
                <xsd:element ref="ns3:DLCPolicyLabelClientValue" minOccurs="0"/>
                <xsd:element ref="ns3:DLCPolicyLabelLock" minOccurs="0"/>
                <xsd:element ref="ns1:_dlc_Exempt"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Isentar de Política"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dfcca4-6abb-4626-a73c-a9b87eadb86d" elementFormDefault="qualified">
    <xsd:import namespace="http://schemas.microsoft.com/office/2006/documentManagement/types"/>
    <xsd:import namespace="http://schemas.microsoft.com/office/infopath/2007/PartnerControls"/>
    <xsd:element name="_dlc_DocId" ma:index="8" nillable="true" ma:displayName="Valor da ID do Documento" ma:description="O valor da ID do documento atribuída a este item." ma:internalName="_dlc_DocId" ma:readOnly="true">
      <xsd:simpleType>
        <xsd:restriction base="dms:Text"/>
      </xsd:simpleType>
    </xsd:element>
    <xsd:element name="_dlc_DocIdUrl" ma:index="9" nillable="true" ma:displayName="ID do Documento" ma:description="Link permanente par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Compartilhado com"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c3b30b4-7346-43a0-afc2-b355c737e671" elementFormDefault="qualified">
    <xsd:import namespace="http://schemas.microsoft.com/office/2006/documentManagement/types"/>
    <xsd:import namespace="http://schemas.microsoft.com/office/infopath/2007/PartnerControls"/>
    <xsd:element name="DLCPolicyLabelValue" ma:index="11" nillable="true" ma:displayName="Rótulo" ma:description="Armazena o valor atual do rótulo." ma:internalName="DLCPolicyLabelValue" ma:readOnly="true">
      <xsd:simpleType>
        <xsd:restriction base="dms:Note">
          <xsd:maxLength value="255"/>
        </xsd:restriction>
      </xsd:simpleType>
    </xsd:element>
    <xsd:element name="DLCPolicyLabelClientValue" ma:index="12"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3"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DLCPolicyLabelLock xmlns="dc3b30b4-7346-43a0-afc2-b355c737e671" xsi:nil="true"/>
    <DLCPolicyLabelClientValue xmlns="dc3b30b4-7346-43a0-afc2-b355c737e671" xsi:nil="true"/>
    <_dlc_DocId xmlns="62dfcca4-6abb-4626-a73c-a9b87eadb86d">ZM7HRK2ENC67-7-32149</_dlc_DocId>
    <_dlc_DocIdUrl xmlns="62dfcca4-6abb-4626-a73c-a9b87eadb86d">
      <Url>http://portal.ripbr.com.br/_layouts/15/DocIdRedir.aspx?ID=ZM7HRK2ENC67-7-32149</Url>
      <Description>ZM7HRK2ENC67-7-32149</Description>
    </_dlc_DocIdUrl>
  </documentManagement>
</p:properties>
</file>

<file path=customXml/itemProps1.xml><?xml version="1.0" encoding="utf-8"?>
<ds:datastoreItem xmlns:ds="http://schemas.openxmlformats.org/officeDocument/2006/customXml" ds:itemID="{6E6B3C6C-84FB-46FD-AD86-85F4017E9698}">
  <ds:schemaRefs>
    <ds:schemaRef ds:uri="office.server.policy"/>
  </ds:schemaRefs>
</ds:datastoreItem>
</file>

<file path=customXml/itemProps2.xml><?xml version="1.0" encoding="utf-8"?>
<ds:datastoreItem xmlns:ds="http://schemas.openxmlformats.org/officeDocument/2006/customXml" ds:itemID="{FD9C8C45-42FA-43F7-94B5-F5CEBA49CC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dfcca4-6abb-4626-a73c-a9b87eadb86d"/>
    <ds:schemaRef ds:uri="dc3b30b4-7346-43a0-afc2-b355c737e6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70FD6E-C35B-4881-B950-9F58BB9124A8}">
  <ds:schemaRefs>
    <ds:schemaRef ds:uri="http://schemas.microsoft.com/sharepoint/v3/contenttype/forms"/>
  </ds:schemaRefs>
</ds:datastoreItem>
</file>

<file path=customXml/itemProps4.xml><?xml version="1.0" encoding="utf-8"?>
<ds:datastoreItem xmlns:ds="http://schemas.openxmlformats.org/officeDocument/2006/customXml" ds:itemID="{0B604618-AB13-407B-B7F8-DFEA9D6AE82B}">
  <ds:schemaRefs>
    <ds:schemaRef ds:uri="http://schemas.microsoft.com/sharepoint/events"/>
  </ds:schemaRefs>
</ds:datastoreItem>
</file>

<file path=customXml/itemProps5.xml><?xml version="1.0" encoding="utf-8"?>
<ds:datastoreItem xmlns:ds="http://schemas.openxmlformats.org/officeDocument/2006/customXml" ds:itemID="{5333BB1E-E5E5-4AE7-AC3B-956F497C4E2D}">
  <ds:schemaRefs>
    <ds:schemaRef ds:uri="62dfcca4-6abb-4626-a73c-a9b87eadb86d"/>
    <ds:schemaRef ds:uri="http://schemas.openxmlformats.org/package/2006/metadata/core-properties"/>
    <ds:schemaRef ds:uri="http://purl.org/dc/elements/1.1/"/>
    <ds:schemaRef ds:uri="http://schemas.microsoft.com/office/2006/metadata/properties"/>
    <ds:schemaRef ds:uri="http://schemas.microsoft.com/sharepoint/v3"/>
    <ds:schemaRef ds:uri="http://purl.org/dc/terms/"/>
    <ds:schemaRef ds:uri="dc3b30b4-7346-43a0-afc2-b355c737e671"/>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RIP Presentation Template 2017</Template>
  <TotalTime>142</TotalTime>
  <Words>788</Words>
  <Application>Microsoft Office PowerPoint</Application>
  <PresentationFormat>Apresentação na tela (16:9)</PresentationFormat>
  <Paragraphs>71</Paragraphs>
  <Slides>15</Slides>
  <Notes>0</Notes>
  <HiddenSlides>0</HiddenSlides>
  <MMClips>0</MMClips>
  <ScaleCrop>false</ScaleCrop>
  <HeadingPairs>
    <vt:vector size="6" baseType="variant">
      <vt:variant>
        <vt:lpstr>Fontes usadas</vt:lpstr>
      </vt:variant>
      <vt:variant>
        <vt:i4>1</vt:i4>
      </vt:variant>
      <vt:variant>
        <vt:lpstr>Tema</vt:lpstr>
      </vt:variant>
      <vt:variant>
        <vt:i4>1</vt:i4>
      </vt:variant>
      <vt:variant>
        <vt:lpstr>Títulos de slides</vt:lpstr>
      </vt:variant>
      <vt:variant>
        <vt:i4>15</vt:i4>
      </vt:variant>
    </vt:vector>
  </HeadingPairs>
  <TitlesOfParts>
    <vt:vector size="17" baseType="lpstr">
      <vt:lpstr>Arial</vt:lpstr>
      <vt:lpstr>KAEFER</vt:lpstr>
      <vt:lpstr>Relatórios de Custo - Protheus 12</vt:lpstr>
      <vt:lpstr>BAC – Boletim de Apropriação de Custo</vt:lpstr>
      <vt:lpstr>BAC – Acesso ao relatório</vt:lpstr>
      <vt:lpstr>BAC – Parâmetros</vt:lpstr>
      <vt:lpstr>BAC – Parâmetros de impressão</vt:lpstr>
      <vt:lpstr>BAC – Parâmetros de impressão</vt:lpstr>
      <vt:lpstr>Custo contábil</vt:lpstr>
      <vt:lpstr>Custo Contábil – Acesso ao relatório</vt:lpstr>
      <vt:lpstr>Custo Contábil – Parâmetros</vt:lpstr>
      <vt:lpstr>Custo Contábil – Parâmetros</vt:lpstr>
      <vt:lpstr>Custo Contábil – Impressão</vt:lpstr>
      <vt:lpstr>Custo Contábil –Impressão</vt:lpstr>
      <vt:lpstr>Acessos</vt:lpstr>
      <vt:lpstr>Controle de Acesso</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usar o template</dc:title>
  <dc:creator>Liliane Pereira Matos</dc:creator>
  <cp:lastModifiedBy>Gilberto De Almeida Bezerra</cp:lastModifiedBy>
  <cp:revision>25</cp:revision>
  <cp:lastPrinted>2015-05-28T08:08:20Z</cp:lastPrinted>
  <dcterms:created xsi:type="dcterms:W3CDTF">2017-09-14T13:41:08Z</dcterms:created>
  <dcterms:modified xsi:type="dcterms:W3CDTF">2018-02-02T12:38:33Z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0x010100286DFA89892E2344B9BF3633FF8F01F8</vt:lpwstr>
  </property>
  <property fmtid="{D5CDD505-2E9C-101B-9397-08002B2CF9AE}" pid="3" name="_dlc_DocIdItemGuid">
    <vt:lpwstr>d28baa53-39a4-4b9f-b6ed-427712f94d3f</vt:lpwstr>
  </property>
</Properties>
</file>